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ip68KlmNCA7cNAfrkDyaFEYbbx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78CD5-B2A9-17F7-B0C8-D9AFB1EEB35B}" v="253" dt="2023-11-28T19:12:51.589"/>
    <p1510:client id="{2ED930E2-F7D3-B838-D9F1-365C3F087C60}" v="20" dt="2023-11-22T17:45:05.321"/>
    <p1510:client id="{865071CE-4AD2-1757-9990-5D28FE8706BF}" v="195" dt="2023-11-28T18:08:20.944"/>
    <p1510:client id="{D032335E-261D-C211-9758-8B6DFB816C83}" v="373" dt="2023-11-29T03:35:03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24" y="-2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1" Type="http://schemas.microsoft.com/office/2016/11/relationships/changesInfo" Target="changesInfos/changesInfo1.xml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Lilibeth Cordova Campoverde" userId="S::johccamp@espol.edu.ec::346c4aa1-0f6f-49bf-bef6-b5506810ba1e" providerId="AD" clId="Web-{D032335E-261D-C211-9758-8B6DFB816C83}"/>
    <pc:docChg chg="modSld">
      <pc:chgData name="Johanna Lilibeth Cordova Campoverde" userId="S::johccamp@espol.edu.ec::346c4aa1-0f6f-49bf-bef6-b5506810ba1e" providerId="AD" clId="Web-{D032335E-261D-C211-9758-8B6DFB816C83}" dt="2023-11-29T03:34:59.950" v="312" actId="20577"/>
      <pc:docMkLst>
        <pc:docMk/>
      </pc:docMkLst>
      <pc:sldChg chg="addSp delSp modSp">
        <pc:chgData name="Johanna Lilibeth Cordova Campoverde" userId="S::johccamp@espol.edu.ec::346c4aa1-0f6f-49bf-bef6-b5506810ba1e" providerId="AD" clId="Web-{D032335E-261D-C211-9758-8B6DFB816C83}" dt="2023-11-29T03:34:59.950" v="312" actId="20577"/>
        <pc:sldMkLst>
          <pc:docMk/>
          <pc:sldMk cId="0" sldId="256"/>
        </pc:sldMkLst>
        <pc:spChg chg="mod">
          <ac:chgData name="Johanna Lilibeth Cordova Campoverde" userId="S::johccamp@espol.edu.ec::346c4aa1-0f6f-49bf-bef6-b5506810ba1e" providerId="AD" clId="Web-{D032335E-261D-C211-9758-8B6DFB816C83}" dt="2023-11-29T03:30:13.741" v="269" actId="14100"/>
          <ac:spMkLst>
            <pc:docMk/>
            <pc:sldMk cId="0" sldId="256"/>
            <ac:spMk id="4" creationId="{FD05410C-7C88-6F77-0B19-483E6C84F179}"/>
          </ac:spMkLst>
        </pc:spChg>
        <pc:spChg chg="mod">
          <ac:chgData name="Johanna Lilibeth Cordova Campoverde" userId="S::johccamp@espol.edu.ec::346c4aa1-0f6f-49bf-bef6-b5506810ba1e" providerId="AD" clId="Web-{D032335E-261D-C211-9758-8B6DFB816C83}" dt="2023-11-29T03:34:59.950" v="312" actId="20577"/>
          <ac:spMkLst>
            <pc:docMk/>
            <pc:sldMk cId="0" sldId="256"/>
            <ac:spMk id="6" creationId="{00000000-0000-0000-0000-000000000000}"/>
          </ac:spMkLst>
        </pc:spChg>
        <pc:spChg chg="mod">
          <ac:chgData name="Johanna Lilibeth Cordova Campoverde" userId="S::johccamp@espol.edu.ec::346c4aa1-0f6f-49bf-bef6-b5506810ba1e" providerId="AD" clId="Web-{D032335E-261D-C211-9758-8B6DFB816C83}" dt="2023-11-29T03:25:19.110" v="235" actId="14100"/>
          <ac:spMkLst>
            <pc:docMk/>
            <pc:sldMk cId="0" sldId="256"/>
            <ac:spMk id="7" creationId="{00000000-0000-0000-0000-000000000000}"/>
          </ac:spMkLst>
        </pc:spChg>
        <pc:spChg chg="mod">
          <ac:chgData name="Johanna Lilibeth Cordova Campoverde" userId="S::johccamp@espol.edu.ec::346c4aa1-0f6f-49bf-bef6-b5506810ba1e" providerId="AD" clId="Web-{D032335E-261D-C211-9758-8B6DFB816C83}" dt="2023-11-29T03:32:48.322" v="295" actId="20577"/>
          <ac:spMkLst>
            <pc:docMk/>
            <pc:sldMk cId="0" sldId="256"/>
            <ac:spMk id="8" creationId="{07E7C7BC-A2B6-6B3D-2234-0B1258B7A3C4}"/>
          </ac:spMkLst>
        </pc:spChg>
        <pc:spChg chg="mod">
          <ac:chgData name="Johanna Lilibeth Cordova Campoverde" userId="S::johccamp@espol.edu.ec::346c4aa1-0f6f-49bf-bef6-b5506810ba1e" providerId="AD" clId="Web-{D032335E-261D-C211-9758-8B6DFB816C83}" dt="2023-11-29T03:31:57.243" v="284" actId="20577"/>
          <ac:spMkLst>
            <pc:docMk/>
            <pc:sldMk cId="0" sldId="256"/>
            <ac:spMk id="9" creationId="{403A2D3D-44B0-E6D8-7F3C-081E10C1E310}"/>
          </ac:spMkLst>
        </pc:spChg>
        <pc:spChg chg="mod">
          <ac:chgData name="Johanna Lilibeth Cordova Campoverde" userId="S::johccamp@espol.edu.ec::346c4aa1-0f6f-49bf-bef6-b5506810ba1e" providerId="AD" clId="Web-{D032335E-261D-C211-9758-8B6DFB816C83}" dt="2023-11-29T03:34:20.902" v="309" actId="20577"/>
          <ac:spMkLst>
            <pc:docMk/>
            <pc:sldMk cId="0" sldId="256"/>
            <ac:spMk id="10" creationId="{00000000-0000-0000-0000-000000000000}"/>
          </ac:spMkLst>
        </pc:spChg>
        <pc:spChg chg="mod">
          <ac:chgData name="Johanna Lilibeth Cordova Campoverde" userId="S::johccamp@espol.edu.ec::346c4aa1-0f6f-49bf-bef6-b5506810ba1e" providerId="AD" clId="Web-{D032335E-261D-C211-9758-8B6DFB816C83}" dt="2023-11-29T03:31:34.461" v="278" actId="20577"/>
          <ac:spMkLst>
            <pc:docMk/>
            <pc:sldMk cId="0" sldId="256"/>
            <ac:spMk id="11" creationId="{00000000-0000-0000-0000-000000000000}"/>
          </ac:spMkLst>
        </pc:spChg>
        <pc:spChg chg="mod">
          <ac:chgData name="Johanna Lilibeth Cordova Campoverde" userId="S::johccamp@espol.edu.ec::346c4aa1-0f6f-49bf-bef6-b5506810ba1e" providerId="AD" clId="Web-{D032335E-261D-C211-9758-8B6DFB816C83}" dt="2023-11-29T03:31:43.868" v="279" actId="20577"/>
          <ac:spMkLst>
            <pc:docMk/>
            <pc:sldMk cId="0" sldId="256"/>
            <ac:spMk id="12" creationId="{00000000-0000-0000-0000-000000000000}"/>
          </ac:spMkLst>
        </pc:spChg>
        <pc:spChg chg="add mod">
          <ac:chgData name="Johanna Lilibeth Cordova Campoverde" userId="S::johccamp@espol.edu.ec::346c4aa1-0f6f-49bf-bef6-b5506810ba1e" providerId="AD" clId="Web-{D032335E-261D-C211-9758-8B6DFB816C83}" dt="2023-11-29T03:28:03.785" v="258" actId="20577"/>
          <ac:spMkLst>
            <pc:docMk/>
            <pc:sldMk cId="0" sldId="256"/>
            <ac:spMk id="14" creationId="{CCE5597C-6197-972D-5A5B-85CC1B356A7A}"/>
          </ac:spMkLst>
        </pc:spChg>
        <pc:spChg chg="add mod">
          <ac:chgData name="Johanna Lilibeth Cordova Campoverde" userId="S::johccamp@espol.edu.ec::346c4aa1-0f6f-49bf-bef6-b5506810ba1e" providerId="AD" clId="Web-{D032335E-261D-C211-9758-8B6DFB816C83}" dt="2023-11-29T03:29:14.568" v="264" actId="14100"/>
          <ac:spMkLst>
            <pc:docMk/>
            <pc:sldMk cId="0" sldId="256"/>
            <ac:spMk id="25" creationId="{F1F9D40B-52D9-3A3B-535E-3C5411125545}"/>
          </ac:spMkLst>
        </pc:spChg>
        <pc:grpChg chg="mod">
          <ac:chgData name="Johanna Lilibeth Cordova Campoverde" userId="S::johccamp@espol.edu.ec::346c4aa1-0f6f-49bf-bef6-b5506810ba1e" providerId="AD" clId="Web-{D032335E-261D-C211-9758-8B6DFB816C83}" dt="2023-11-29T03:34:51.309" v="310" actId="14100"/>
          <ac:grpSpMkLst>
            <pc:docMk/>
            <pc:sldMk cId="0" sldId="256"/>
            <ac:grpSpMk id="15" creationId="{BA49FF20-3E66-3EE6-DE3D-5D2F94F9B65C}"/>
          </ac:grpSpMkLst>
        </pc:grpChg>
        <pc:grpChg chg="mod">
          <ac:chgData name="Johanna Lilibeth Cordova Campoverde" userId="S::johccamp@espol.edu.ec::346c4aa1-0f6f-49bf-bef6-b5506810ba1e" providerId="AD" clId="Web-{D032335E-261D-C211-9758-8B6DFB816C83}" dt="2023-11-29T03:16:25.146" v="211" actId="1076"/>
          <ac:grpSpMkLst>
            <pc:docMk/>
            <pc:sldMk cId="0" sldId="256"/>
            <ac:grpSpMk id="18" creationId="{0EC368A2-36F1-1FBD-38F7-2981A45159E4}"/>
          </ac:grpSpMkLst>
        </pc:grpChg>
        <pc:graphicFrameChg chg="mod">
          <ac:chgData name="Johanna Lilibeth Cordova Campoverde" userId="S::johccamp@espol.edu.ec::346c4aa1-0f6f-49bf-bef6-b5506810ba1e" providerId="AD" clId="Web-{D032335E-261D-C211-9758-8B6DFB816C83}" dt="2023-11-29T03:29:05.412" v="262" actId="14100"/>
          <ac:graphicFrameMkLst>
            <pc:docMk/>
            <pc:sldMk cId="0" sldId="256"/>
            <ac:graphicFrameMk id="40" creationId="{D6BADAED-505E-3EBB-9FAC-62208AE2A201}"/>
          </ac:graphicFrameMkLst>
        </pc:graphicFrameChg>
        <pc:picChg chg="mod">
          <ac:chgData name="Johanna Lilibeth Cordova Campoverde" userId="S::johccamp@espol.edu.ec::346c4aa1-0f6f-49bf-bef6-b5506810ba1e" providerId="AD" clId="Web-{D032335E-261D-C211-9758-8B6DFB816C83}" dt="2023-11-29T03:34:10.246" v="307" actId="1076"/>
          <ac:picMkLst>
            <pc:docMk/>
            <pc:sldMk cId="0" sldId="256"/>
            <ac:picMk id="13" creationId="{2DD79C88-26C9-5FFF-77B0-DF1DF7C4C056}"/>
          </ac:picMkLst>
        </pc:picChg>
        <pc:picChg chg="add mod">
          <ac:chgData name="Johanna Lilibeth Cordova Campoverde" userId="S::johccamp@espol.edu.ec::346c4aa1-0f6f-49bf-bef6-b5506810ba1e" providerId="AD" clId="Web-{D032335E-261D-C211-9758-8B6DFB816C83}" dt="2023-11-29T03:30:34.195" v="272" actId="1076"/>
          <ac:picMkLst>
            <pc:docMk/>
            <pc:sldMk cId="0" sldId="256"/>
            <ac:picMk id="26" creationId="{7DEC6AF4-9B45-CB20-6033-D943C1779138}"/>
          </ac:picMkLst>
        </pc:picChg>
        <pc:picChg chg="del">
          <ac:chgData name="Johanna Lilibeth Cordova Campoverde" userId="S::johccamp@espol.edu.ec::346c4aa1-0f6f-49bf-bef6-b5506810ba1e" providerId="AD" clId="Web-{D032335E-261D-C211-9758-8B6DFB816C83}" dt="2023-11-29T02:19:10.547" v="49"/>
          <ac:picMkLst>
            <pc:docMk/>
            <pc:sldMk cId="0" sldId="256"/>
            <ac:picMk id="39" creationId="{19BBC303-F9E0-E505-D670-C5227F9B112E}"/>
          </ac:picMkLst>
        </pc:picChg>
        <pc:picChg chg="mod">
          <ac:chgData name="Johanna Lilibeth Cordova Campoverde" userId="S::johccamp@espol.edu.ec::346c4aa1-0f6f-49bf-bef6-b5506810ba1e" providerId="AD" clId="Web-{D032335E-261D-C211-9758-8B6DFB816C83}" dt="2023-11-29T03:33:53.542" v="304" actId="1076"/>
          <ac:picMkLst>
            <pc:docMk/>
            <pc:sldMk cId="0" sldId="256"/>
            <ac:picMk id="84" creationId="{00000000-0000-0000-0000-000000000000}"/>
          </ac:picMkLst>
        </pc:picChg>
      </pc:sldChg>
    </pc:docChg>
  </pc:docChgLst>
  <pc:docChgLst>
    <pc:chgData name="Johanna Lilibeth Cordova Campoverde" userId="S::johccamp@espol.edu.ec::346c4aa1-0f6f-49bf-bef6-b5506810ba1e" providerId="AD" clId="Web-{865071CE-4AD2-1757-9990-5D28FE8706BF}"/>
    <pc:docChg chg="modSld">
      <pc:chgData name="Johanna Lilibeth Cordova Campoverde" userId="S::johccamp@espol.edu.ec::346c4aa1-0f6f-49bf-bef6-b5506810ba1e" providerId="AD" clId="Web-{865071CE-4AD2-1757-9990-5D28FE8706BF}" dt="2023-11-28T18:08:20.944" v="120" actId="1076"/>
      <pc:docMkLst>
        <pc:docMk/>
      </pc:docMkLst>
      <pc:sldChg chg="modSp">
        <pc:chgData name="Johanna Lilibeth Cordova Campoverde" userId="S::johccamp@espol.edu.ec::346c4aa1-0f6f-49bf-bef6-b5506810ba1e" providerId="AD" clId="Web-{865071CE-4AD2-1757-9990-5D28FE8706BF}" dt="2023-11-28T18:08:20.944" v="120" actId="1076"/>
        <pc:sldMkLst>
          <pc:docMk/>
          <pc:sldMk cId="0" sldId="256"/>
        </pc:sldMkLst>
        <pc:spChg chg="mod">
          <ac:chgData name="Johanna Lilibeth Cordova Campoverde" userId="S::johccamp@espol.edu.ec::346c4aa1-0f6f-49bf-bef6-b5506810ba1e" providerId="AD" clId="Web-{865071CE-4AD2-1757-9990-5D28FE8706BF}" dt="2023-11-28T18:08:20.944" v="120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Johanna Lilibeth Cordova Campoverde" userId="S::johccamp@espol.edu.ec::346c4aa1-0f6f-49bf-bef6-b5506810ba1e" providerId="AD" clId="Web-{865071CE-4AD2-1757-9990-5D28FE8706BF}" dt="2023-11-28T18:08:13.569" v="119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Johanna Lilibeth Cordova Campoverde" userId="S::johccamp@espol.edu.ec::346c4aa1-0f6f-49bf-bef6-b5506810ba1e" providerId="AD" clId="Web-{865071CE-4AD2-1757-9990-5D28FE8706BF}" dt="2023-11-28T18:05:10.657" v="110" actId="20577"/>
          <ac:spMkLst>
            <pc:docMk/>
            <pc:sldMk cId="0" sldId="256"/>
            <ac:spMk id="6" creationId="{00000000-0000-0000-0000-000000000000}"/>
          </ac:spMkLst>
        </pc:spChg>
        <pc:spChg chg="mod">
          <ac:chgData name="Johanna Lilibeth Cordova Campoverde" userId="S::johccamp@espol.edu.ec::346c4aa1-0f6f-49bf-bef6-b5506810ba1e" providerId="AD" clId="Web-{865071CE-4AD2-1757-9990-5D28FE8706BF}" dt="2023-11-28T18:07:00.645" v="113" actId="20577"/>
          <ac:spMkLst>
            <pc:docMk/>
            <pc:sldMk cId="0" sldId="256"/>
            <ac:spMk id="10" creationId="{00000000-0000-0000-0000-000000000000}"/>
          </ac:spMkLst>
        </pc:spChg>
        <pc:picChg chg="mod">
          <ac:chgData name="Johanna Lilibeth Cordova Campoverde" userId="S::johccamp@espol.edu.ec::346c4aa1-0f6f-49bf-bef6-b5506810ba1e" providerId="AD" clId="Web-{865071CE-4AD2-1757-9990-5D28FE8706BF}" dt="2023-11-28T18:08:05.694" v="118" actId="1076"/>
          <ac:picMkLst>
            <pc:docMk/>
            <pc:sldMk cId="0" sldId="256"/>
            <ac:picMk id="84" creationId="{00000000-0000-0000-0000-000000000000}"/>
          </ac:picMkLst>
        </pc:picChg>
      </pc:sldChg>
    </pc:docChg>
  </pc:docChgLst>
  <pc:docChgLst>
    <pc:chgData name="Johanna Lilibeth Cordova Campoverde" userId="S::johccamp@espol.edu.ec::346c4aa1-0f6f-49bf-bef6-b5506810ba1e" providerId="AD" clId="Web-{16D78CD5-B2A9-17F7-B0C8-D9AFB1EEB35B}"/>
    <pc:docChg chg="modSld">
      <pc:chgData name="Johanna Lilibeth Cordova Campoverde" userId="S::johccamp@espol.edu.ec::346c4aa1-0f6f-49bf-bef6-b5506810ba1e" providerId="AD" clId="Web-{16D78CD5-B2A9-17F7-B0C8-D9AFB1EEB35B}" dt="2023-11-28T19:12:58.746" v="203" actId="14100"/>
      <pc:docMkLst>
        <pc:docMk/>
      </pc:docMkLst>
      <pc:sldChg chg="addSp delSp modSp">
        <pc:chgData name="Johanna Lilibeth Cordova Campoverde" userId="S::johccamp@espol.edu.ec::346c4aa1-0f6f-49bf-bef6-b5506810ba1e" providerId="AD" clId="Web-{16D78CD5-B2A9-17F7-B0C8-D9AFB1EEB35B}" dt="2023-11-28T19:12:58.746" v="203" actId="14100"/>
        <pc:sldMkLst>
          <pc:docMk/>
          <pc:sldMk cId="0" sldId="256"/>
        </pc:sldMkLst>
        <pc:spChg chg="add mod">
          <ac:chgData name="Johanna Lilibeth Cordova Campoverde" userId="S::johccamp@espol.edu.ec::346c4aa1-0f6f-49bf-bef6-b5506810ba1e" providerId="AD" clId="Web-{16D78CD5-B2A9-17F7-B0C8-D9AFB1EEB35B}" dt="2023-11-28T19:02:35.982" v="145" actId="14100"/>
          <ac:spMkLst>
            <pc:docMk/>
            <pc:sldMk cId="0" sldId="256"/>
            <ac:spMk id="4" creationId="{FD05410C-7C88-6F77-0B19-483E6C84F179}"/>
          </ac:spMkLst>
        </pc:spChg>
        <pc:spChg chg="mod">
          <ac:chgData name="Johanna Lilibeth Cordova Campoverde" userId="S::johccamp@espol.edu.ec::346c4aa1-0f6f-49bf-bef6-b5506810ba1e" providerId="AD" clId="Web-{16D78CD5-B2A9-17F7-B0C8-D9AFB1EEB35B}" dt="2023-11-28T18:49:47.496" v="99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Johanna Lilibeth Cordova Campoverde" userId="S::johccamp@espol.edu.ec::346c4aa1-0f6f-49bf-bef6-b5506810ba1e" providerId="AD" clId="Web-{16D78CD5-B2A9-17F7-B0C8-D9AFB1EEB35B}" dt="2023-11-28T19:06:55.175" v="181" actId="14100"/>
          <ac:spMkLst>
            <pc:docMk/>
            <pc:sldMk cId="0" sldId="256"/>
            <ac:spMk id="6" creationId="{00000000-0000-0000-0000-000000000000}"/>
          </ac:spMkLst>
        </pc:spChg>
        <pc:spChg chg="mod">
          <ac:chgData name="Johanna Lilibeth Cordova Campoverde" userId="S::johccamp@espol.edu.ec::346c4aa1-0f6f-49bf-bef6-b5506810ba1e" providerId="AD" clId="Web-{16D78CD5-B2A9-17F7-B0C8-D9AFB1EEB35B}" dt="2023-11-28T19:07:17.707" v="183" actId="14100"/>
          <ac:spMkLst>
            <pc:docMk/>
            <pc:sldMk cId="0" sldId="256"/>
            <ac:spMk id="7" creationId="{00000000-0000-0000-0000-000000000000}"/>
          </ac:spMkLst>
        </pc:spChg>
        <pc:spChg chg="add mod">
          <ac:chgData name="Johanna Lilibeth Cordova Campoverde" userId="S::johccamp@espol.edu.ec::346c4aa1-0f6f-49bf-bef6-b5506810ba1e" providerId="AD" clId="Web-{16D78CD5-B2A9-17F7-B0C8-D9AFB1EEB35B}" dt="2023-11-28T19:02:24.794" v="143" actId="14100"/>
          <ac:spMkLst>
            <pc:docMk/>
            <pc:sldMk cId="0" sldId="256"/>
            <ac:spMk id="8" creationId="{07E7C7BC-A2B6-6B3D-2234-0B1258B7A3C4}"/>
          </ac:spMkLst>
        </pc:spChg>
        <pc:spChg chg="add mod">
          <ac:chgData name="Johanna Lilibeth Cordova Campoverde" userId="S::johccamp@espol.edu.ec::346c4aa1-0f6f-49bf-bef6-b5506810ba1e" providerId="AD" clId="Web-{16D78CD5-B2A9-17F7-B0C8-D9AFB1EEB35B}" dt="2023-11-28T18:52:05.233" v="110" actId="1076"/>
          <ac:spMkLst>
            <pc:docMk/>
            <pc:sldMk cId="0" sldId="256"/>
            <ac:spMk id="9" creationId="{403A2D3D-44B0-E6D8-7F3C-081E10C1E310}"/>
          </ac:spMkLst>
        </pc:spChg>
        <pc:spChg chg="mod">
          <ac:chgData name="Johanna Lilibeth Cordova Campoverde" userId="S::johccamp@espol.edu.ec::346c4aa1-0f6f-49bf-bef6-b5506810ba1e" providerId="AD" clId="Web-{16D78CD5-B2A9-17F7-B0C8-D9AFB1EEB35B}" dt="2023-11-28T19:06:44.456" v="179" actId="1076"/>
          <ac:spMkLst>
            <pc:docMk/>
            <pc:sldMk cId="0" sldId="256"/>
            <ac:spMk id="10" creationId="{00000000-0000-0000-0000-000000000000}"/>
          </ac:spMkLst>
        </pc:spChg>
        <pc:spChg chg="mod">
          <ac:chgData name="Johanna Lilibeth Cordova Campoverde" userId="S::johccamp@espol.edu.ec::346c4aa1-0f6f-49bf-bef6-b5506810ba1e" providerId="AD" clId="Web-{16D78CD5-B2A9-17F7-B0C8-D9AFB1EEB35B}" dt="2023-11-28T18:51:46.483" v="109" actId="14100"/>
          <ac:spMkLst>
            <pc:docMk/>
            <pc:sldMk cId="0" sldId="256"/>
            <ac:spMk id="11" creationId="{00000000-0000-0000-0000-000000000000}"/>
          </ac:spMkLst>
        </pc:spChg>
        <pc:spChg chg="mod">
          <ac:chgData name="Johanna Lilibeth Cordova Campoverde" userId="S::johccamp@espol.edu.ec::346c4aa1-0f6f-49bf-bef6-b5506810ba1e" providerId="AD" clId="Web-{16D78CD5-B2A9-17F7-B0C8-D9AFB1EEB35B}" dt="2023-11-28T18:52:12.327" v="111" actId="1076"/>
          <ac:spMkLst>
            <pc:docMk/>
            <pc:sldMk cId="0" sldId="256"/>
            <ac:spMk id="12" creationId="{00000000-0000-0000-0000-000000000000}"/>
          </ac:spMkLst>
        </pc:spChg>
        <pc:spChg chg="add del mod">
          <ac:chgData name="Johanna Lilibeth Cordova Campoverde" userId="S::johccamp@espol.edu.ec::346c4aa1-0f6f-49bf-bef6-b5506810ba1e" providerId="AD" clId="Web-{16D78CD5-B2A9-17F7-B0C8-D9AFB1EEB35B}" dt="2023-11-28T19:03:03.233" v="150"/>
          <ac:spMkLst>
            <pc:docMk/>
            <pc:sldMk cId="0" sldId="256"/>
            <ac:spMk id="14" creationId="{72E95230-05DB-75F5-71AE-54B39D3526A7}"/>
          </ac:spMkLst>
        </pc:spChg>
        <pc:spChg chg="add">
          <ac:chgData name="Johanna Lilibeth Cordova Campoverde" userId="S::johccamp@espol.edu.ec::346c4aa1-0f6f-49bf-bef6-b5506810ba1e" providerId="AD" clId="Web-{16D78CD5-B2A9-17F7-B0C8-D9AFB1EEB35B}" dt="2023-11-28T19:06:03.565" v="170"/>
          <ac:spMkLst>
            <pc:docMk/>
            <pc:sldMk cId="0" sldId="256"/>
            <ac:spMk id="16" creationId="{C3CFE517-F7E2-431D-4B00-3AB093321C44}"/>
          </ac:spMkLst>
        </pc:spChg>
        <pc:spChg chg="add">
          <ac:chgData name="Johanna Lilibeth Cordova Campoverde" userId="S::johccamp@espol.edu.ec::346c4aa1-0f6f-49bf-bef6-b5506810ba1e" providerId="AD" clId="Web-{16D78CD5-B2A9-17F7-B0C8-D9AFB1EEB35B}" dt="2023-11-28T19:11:38.728" v="189"/>
          <ac:spMkLst>
            <pc:docMk/>
            <pc:sldMk cId="0" sldId="256"/>
            <ac:spMk id="19" creationId="{790CD357-8C75-3823-ACF1-B60DA87B6EF2}"/>
          </ac:spMkLst>
        </pc:spChg>
        <pc:spChg chg="add">
          <ac:chgData name="Johanna Lilibeth Cordova Campoverde" userId="S::johccamp@espol.edu.ec::346c4aa1-0f6f-49bf-bef6-b5506810ba1e" providerId="AD" clId="Web-{16D78CD5-B2A9-17F7-B0C8-D9AFB1EEB35B}" dt="2023-11-28T19:11:38.728" v="189"/>
          <ac:spMkLst>
            <pc:docMk/>
            <pc:sldMk cId="0" sldId="256"/>
            <ac:spMk id="20" creationId="{C281294B-B788-47C4-C8B6-71E1513B5937}"/>
          </ac:spMkLst>
        </pc:spChg>
        <pc:spChg chg="add">
          <ac:chgData name="Johanna Lilibeth Cordova Campoverde" userId="S::johccamp@espol.edu.ec::346c4aa1-0f6f-49bf-bef6-b5506810ba1e" providerId="AD" clId="Web-{16D78CD5-B2A9-17F7-B0C8-D9AFB1EEB35B}" dt="2023-11-28T19:11:38.728" v="189"/>
          <ac:spMkLst>
            <pc:docMk/>
            <pc:sldMk cId="0" sldId="256"/>
            <ac:spMk id="21" creationId="{7E77C095-7D81-33F3-A437-D14392D6270A}"/>
          </ac:spMkLst>
        </pc:spChg>
        <pc:spChg chg="add">
          <ac:chgData name="Johanna Lilibeth Cordova Campoverde" userId="S::johccamp@espol.edu.ec::346c4aa1-0f6f-49bf-bef6-b5506810ba1e" providerId="AD" clId="Web-{16D78CD5-B2A9-17F7-B0C8-D9AFB1EEB35B}" dt="2023-11-28T19:11:38.728" v="189"/>
          <ac:spMkLst>
            <pc:docMk/>
            <pc:sldMk cId="0" sldId="256"/>
            <ac:spMk id="22" creationId="{C5BA15D6-0235-F89E-BEAE-43B9F23521EA}"/>
          </ac:spMkLst>
        </pc:spChg>
        <pc:spChg chg="add">
          <ac:chgData name="Johanna Lilibeth Cordova Campoverde" userId="S::johccamp@espol.edu.ec::346c4aa1-0f6f-49bf-bef6-b5506810ba1e" providerId="AD" clId="Web-{16D78CD5-B2A9-17F7-B0C8-D9AFB1EEB35B}" dt="2023-11-28T19:11:38.728" v="189"/>
          <ac:spMkLst>
            <pc:docMk/>
            <pc:sldMk cId="0" sldId="256"/>
            <ac:spMk id="23" creationId="{6C289910-CB8E-954F-5393-0D98D4E8D0FC}"/>
          </ac:spMkLst>
        </pc:spChg>
        <pc:spChg chg="add">
          <ac:chgData name="Johanna Lilibeth Cordova Campoverde" userId="S::johccamp@espol.edu.ec::346c4aa1-0f6f-49bf-bef6-b5506810ba1e" providerId="AD" clId="Web-{16D78CD5-B2A9-17F7-B0C8-D9AFB1EEB35B}" dt="2023-11-28T19:11:38.728" v="189"/>
          <ac:spMkLst>
            <pc:docMk/>
            <pc:sldMk cId="0" sldId="256"/>
            <ac:spMk id="24" creationId="{5128126C-2B55-0760-3EB9-0159301A3FC4}"/>
          </ac:spMkLst>
        </pc:spChg>
        <pc:spChg chg="add">
          <ac:chgData name="Johanna Lilibeth Cordova Campoverde" userId="S::johccamp@espol.edu.ec::346c4aa1-0f6f-49bf-bef6-b5506810ba1e" providerId="AD" clId="Web-{16D78CD5-B2A9-17F7-B0C8-D9AFB1EEB35B}" dt="2023-11-28T19:11:40.682" v="190"/>
          <ac:spMkLst>
            <pc:docMk/>
            <pc:sldMk cId="0" sldId="256"/>
            <ac:spMk id="26" creationId="{790CD357-8C75-3823-ACF1-B60DA87B6EF2}"/>
          </ac:spMkLst>
        </pc:spChg>
        <pc:spChg chg="add">
          <ac:chgData name="Johanna Lilibeth Cordova Campoverde" userId="S::johccamp@espol.edu.ec::346c4aa1-0f6f-49bf-bef6-b5506810ba1e" providerId="AD" clId="Web-{16D78CD5-B2A9-17F7-B0C8-D9AFB1EEB35B}" dt="2023-11-28T19:11:40.682" v="190"/>
          <ac:spMkLst>
            <pc:docMk/>
            <pc:sldMk cId="0" sldId="256"/>
            <ac:spMk id="27" creationId="{C281294B-B788-47C4-C8B6-71E1513B5937}"/>
          </ac:spMkLst>
        </pc:spChg>
        <pc:spChg chg="add">
          <ac:chgData name="Johanna Lilibeth Cordova Campoverde" userId="S::johccamp@espol.edu.ec::346c4aa1-0f6f-49bf-bef6-b5506810ba1e" providerId="AD" clId="Web-{16D78CD5-B2A9-17F7-B0C8-D9AFB1EEB35B}" dt="2023-11-28T19:11:40.682" v="190"/>
          <ac:spMkLst>
            <pc:docMk/>
            <pc:sldMk cId="0" sldId="256"/>
            <ac:spMk id="28" creationId="{7E77C095-7D81-33F3-A437-D14392D6270A}"/>
          </ac:spMkLst>
        </pc:spChg>
        <pc:spChg chg="add">
          <ac:chgData name="Johanna Lilibeth Cordova Campoverde" userId="S::johccamp@espol.edu.ec::346c4aa1-0f6f-49bf-bef6-b5506810ba1e" providerId="AD" clId="Web-{16D78CD5-B2A9-17F7-B0C8-D9AFB1EEB35B}" dt="2023-11-28T19:11:40.682" v="190"/>
          <ac:spMkLst>
            <pc:docMk/>
            <pc:sldMk cId="0" sldId="256"/>
            <ac:spMk id="29" creationId="{C5BA15D6-0235-F89E-BEAE-43B9F23521EA}"/>
          </ac:spMkLst>
        </pc:spChg>
        <pc:spChg chg="add">
          <ac:chgData name="Johanna Lilibeth Cordova Campoverde" userId="S::johccamp@espol.edu.ec::346c4aa1-0f6f-49bf-bef6-b5506810ba1e" providerId="AD" clId="Web-{16D78CD5-B2A9-17F7-B0C8-D9AFB1EEB35B}" dt="2023-11-28T19:11:40.682" v="190"/>
          <ac:spMkLst>
            <pc:docMk/>
            <pc:sldMk cId="0" sldId="256"/>
            <ac:spMk id="30" creationId="{6C289910-CB8E-954F-5393-0D98D4E8D0FC}"/>
          </ac:spMkLst>
        </pc:spChg>
        <pc:spChg chg="add">
          <ac:chgData name="Johanna Lilibeth Cordova Campoverde" userId="S::johccamp@espol.edu.ec::346c4aa1-0f6f-49bf-bef6-b5506810ba1e" providerId="AD" clId="Web-{16D78CD5-B2A9-17F7-B0C8-D9AFB1EEB35B}" dt="2023-11-28T19:11:40.682" v="190"/>
          <ac:spMkLst>
            <pc:docMk/>
            <pc:sldMk cId="0" sldId="256"/>
            <ac:spMk id="31" creationId="{5128126C-2B55-0760-3EB9-0159301A3FC4}"/>
          </ac:spMkLst>
        </pc:spChg>
        <pc:spChg chg="add">
          <ac:chgData name="Johanna Lilibeth Cordova Campoverde" userId="S::johccamp@espol.edu.ec::346c4aa1-0f6f-49bf-bef6-b5506810ba1e" providerId="AD" clId="Web-{16D78CD5-B2A9-17F7-B0C8-D9AFB1EEB35B}" dt="2023-11-28T19:12:13.698" v="193"/>
          <ac:spMkLst>
            <pc:docMk/>
            <pc:sldMk cId="0" sldId="256"/>
            <ac:spMk id="33" creationId="{790CD357-8C75-3823-ACF1-B60DA87B6EF2}"/>
          </ac:spMkLst>
        </pc:spChg>
        <pc:spChg chg="add">
          <ac:chgData name="Johanna Lilibeth Cordova Campoverde" userId="S::johccamp@espol.edu.ec::346c4aa1-0f6f-49bf-bef6-b5506810ba1e" providerId="AD" clId="Web-{16D78CD5-B2A9-17F7-B0C8-D9AFB1EEB35B}" dt="2023-11-28T19:12:13.698" v="193"/>
          <ac:spMkLst>
            <pc:docMk/>
            <pc:sldMk cId="0" sldId="256"/>
            <ac:spMk id="34" creationId="{C281294B-B788-47C4-C8B6-71E1513B5937}"/>
          </ac:spMkLst>
        </pc:spChg>
        <pc:spChg chg="add">
          <ac:chgData name="Johanna Lilibeth Cordova Campoverde" userId="S::johccamp@espol.edu.ec::346c4aa1-0f6f-49bf-bef6-b5506810ba1e" providerId="AD" clId="Web-{16D78CD5-B2A9-17F7-B0C8-D9AFB1EEB35B}" dt="2023-11-28T19:12:13.698" v="193"/>
          <ac:spMkLst>
            <pc:docMk/>
            <pc:sldMk cId="0" sldId="256"/>
            <ac:spMk id="35" creationId="{7E77C095-7D81-33F3-A437-D14392D6270A}"/>
          </ac:spMkLst>
        </pc:spChg>
        <pc:spChg chg="add">
          <ac:chgData name="Johanna Lilibeth Cordova Campoverde" userId="S::johccamp@espol.edu.ec::346c4aa1-0f6f-49bf-bef6-b5506810ba1e" providerId="AD" clId="Web-{16D78CD5-B2A9-17F7-B0C8-D9AFB1EEB35B}" dt="2023-11-28T19:12:13.698" v="193"/>
          <ac:spMkLst>
            <pc:docMk/>
            <pc:sldMk cId="0" sldId="256"/>
            <ac:spMk id="36" creationId="{C5BA15D6-0235-F89E-BEAE-43B9F23521EA}"/>
          </ac:spMkLst>
        </pc:spChg>
        <pc:spChg chg="add">
          <ac:chgData name="Johanna Lilibeth Cordova Campoverde" userId="S::johccamp@espol.edu.ec::346c4aa1-0f6f-49bf-bef6-b5506810ba1e" providerId="AD" clId="Web-{16D78CD5-B2A9-17F7-B0C8-D9AFB1EEB35B}" dt="2023-11-28T19:12:13.698" v="193"/>
          <ac:spMkLst>
            <pc:docMk/>
            <pc:sldMk cId="0" sldId="256"/>
            <ac:spMk id="37" creationId="{6C289910-CB8E-954F-5393-0D98D4E8D0FC}"/>
          </ac:spMkLst>
        </pc:spChg>
        <pc:spChg chg="add">
          <ac:chgData name="Johanna Lilibeth Cordova Campoverde" userId="S::johccamp@espol.edu.ec::346c4aa1-0f6f-49bf-bef6-b5506810ba1e" providerId="AD" clId="Web-{16D78CD5-B2A9-17F7-B0C8-D9AFB1EEB35B}" dt="2023-11-28T19:12:13.698" v="193"/>
          <ac:spMkLst>
            <pc:docMk/>
            <pc:sldMk cId="0" sldId="256"/>
            <ac:spMk id="38" creationId="{5128126C-2B55-0760-3EB9-0159301A3FC4}"/>
          </ac:spMkLst>
        </pc:spChg>
        <pc:grpChg chg="add mod">
          <ac:chgData name="Johanna Lilibeth Cordova Campoverde" userId="S::johccamp@espol.edu.ec::346c4aa1-0f6f-49bf-bef6-b5506810ba1e" providerId="AD" clId="Web-{16D78CD5-B2A9-17F7-B0C8-D9AFB1EEB35B}" dt="2023-11-28T19:07:01.175" v="182" actId="1076"/>
          <ac:grpSpMkLst>
            <pc:docMk/>
            <pc:sldMk cId="0" sldId="256"/>
            <ac:grpSpMk id="15" creationId="{BA49FF20-3E66-3EE6-DE3D-5D2F94F9B65C}"/>
          </ac:grpSpMkLst>
        </pc:grpChg>
        <pc:grpChg chg="add mod">
          <ac:chgData name="Johanna Lilibeth Cordova Campoverde" userId="S::johccamp@espol.edu.ec::346c4aa1-0f6f-49bf-bef6-b5506810ba1e" providerId="AD" clId="Web-{16D78CD5-B2A9-17F7-B0C8-D9AFB1EEB35B}" dt="2023-11-28T19:12:33.183" v="198" actId="1076"/>
          <ac:grpSpMkLst>
            <pc:docMk/>
            <pc:sldMk cId="0" sldId="256"/>
            <ac:grpSpMk id="18" creationId="{0EC368A2-36F1-1FBD-38F7-2981A45159E4}"/>
          </ac:grpSpMkLst>
        </pc:grpChg>
        <pc:grpChg chg="add del">
          <ac:chgData name="Johanna Lilibeth Cordova Campoverde" userId="S::johccamp@espol.edu.ec::346c4aa1-0f6f-49bf-bef6-b5506810ba1e" providerId="AD" clId="Web-{16D78CD5-B2A9-17F7-B0C8-D9AFB1EEB35B}" dt="2023-11-28T19:11:42.885" v="191"/>
          <ac:grpSpMkLst>
            <pc:docMk/>
            <pc:sldMk cId="0" sldId="256"/>
            <ac:grpSpMk id="25" creationId="{0EC368A2-36F1-1FBD-38F7-2981A45159E4}"/>
          </ac:grpSpMkLst>
        </pc:grpChg>
        <pc:grpChg chg="add del">
          <ac:chgData name="Johanna Lilibeth Cordova Campoverde" userId="S::johccamp@espol.edu.ec::346c4aa1-0f6f-49bf-bef6-b5506810ba1e" providerId="AD" clId="Web-{16D78CD5-B2A9-17F7-B0C8-D9AFB1EEB35B}" dt="2023-11-28T19:12:16.323" v="194"/>
          <ac:grpSpMkLst>
            <pc:docMk/>
            <pc:sldMk cId="0" sldId="256"/>
            <ac:grpSpMk id="32" creationId="{0EC368A2-36F1-1FBD-38F7-2981A45159E4}"/>
          </ac:grpSpMkLst>
        </pc:grpChg>
        <pc:graphicFrameChg chg="add mod">
          <ac:chgData name="Johanna Lilibeth Cordova Campoverde" userId="S::johccamp@espol.edu.ec::346c4aa1-0f6f-49bf-bef6-b5506810ba1e" providerId="AD" clId="Web-{16D78CD5-B2A9-17F7-B0C8-D9AFB1EEB35B}" dt="2023-11-28T19:12:58.746" v="203" actId="14100"/>
          <ac:graphicFrameMkLst>
            <pc:docMk/>
            <pc:sldMk cId="0" sldId="256"/>
            <ac:graphicFrameMk id="40" creationId="{D6BADAED-505E-3EBB-9FAC-62208AE2A201}"/>
          </ac:graphicFrameMkLst>
        </pc:graphicFrameChg>
        <pc:picChg chg="add mod">
          <ac:chgData name="Johanna Lilibeth Cordova Campoverde" userId="S::johccamp@espol.edu.ec::346c4aa1-0f6f-49bf-bef6-b5506810ba1e" providerId="AD" clId="Web-{16D78CD5-B2A9-17F7-B0C8-D9AFB1EEB35B}" dt="2023-11-28T19:07:40.551" v="187" actId="14100"/>
          <ac:picMkLst>
            <pc:docMk/>
            <pc:sldMk cId="0" sldId="256"/>
            <ac:picMk id="13" creationId="{2DD79C88-26C9-5FFF-77B0-DF1DF7C4C056}"/>
          </ac:picMkLst>
        </pc:picChg>
        <pc:picChg chg="add mod">
          <ac:chgData name="Johanna Lilibeth Cordova Campoverde" userId="S::johccamp@espol.edu.ec::346c4aa1-0f6f-49bf-bef6-b5506810ba1e" providerId="AD" clId="Web-{16D78CD5-B2A9-17F7-B0C8-D9AFB1EEB35B}" dt="2023-11-28T19:07:47.942" v="188"/>
          <ac:picMkLst>
            <pc:docMk/>
            <pc:sldMk cId="0" sldId="256"/>
            <ac:picMk id="17" creationId="{CF9FF3AB-2D9C-5138-205B-BAA278E2F3C0}"/>
          </ac:picMkLst>
        </pc:picChg>
        <pc:picChg chg="add mod">
          <ac:chgData name="Johanna Lilibeth Cordova Campoverde" userId="S::johccamp@espol.edu.ec::346c4aa1-0f6f-49bf-bef6-b5506810ba1e" providerId="AD" clId="Web-{16D78CD5-B2A9-17F7-B0C8-D9AFB1EEB35B}" dt="2023-11-28T19:12:33.886" v="199" actId="1076"/>
          <ac:picMkLst>
            <pc:docMk/>
            <pc:sldMk cId="0" sldId="256"/>
            <ac:picMk id="39" creationId="{19BBC303-F9E0-E505-D670-C5227F9B112E}"/>
          </ac:picMkLst>
        </pc:picChg>
        <pc:picChg chg="mod">
          <ac:chgData name="Johanna Lilibeth Cordova Campoverde" userId="S::johccamp@espol.edu.ec::346c4aa1-0f6f-49bf-bef6-b5506810ba1e" providerId="AD" clId="Web-{16D78CD5-B2A9-17F7-B0C8-D9AFB1EEB35B}" dt="2023-11-28T18:53:50.908" v="127" actId="1076"/>
          <ac:picMkLst>
            <pc:docMk/>
            <pc:sldMk cId="0" sldId="256"/>
            <ac:picMk id="84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[Copia de FS_DNS_resultados_finales_5_7_23.xlsx]Hoja1!TablaDinámica1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3120" b="1" i="0" u="none" strike="noStrike" kern="1200" cap="none" spc="0" normalizeH="0" baseline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pPr>
            <a:r>
              <a:rPr lang="es-EC" dirty="0"/>
              <a:t>Actividades enzimáticas </a:t>
            </a:r>
            <a:r>
              <a:rPr lang="es-EC" dirty="0" err="1"/>
              <a:t>celulolíticas</a:t>
            </a:r>
            <a:r>
              <a:rPr lang="es-EC" dirty="0"/>
              <a:t> de </a:t>
            </a:r>
            <a:r>
              <a:rPr lang="es-EC" i="1" dirty="0" err="1"/>
              <a:t>Trametes</a:t>
            </a:r>
            <a:r>
              <a:rPr lang="es-EC" i="1" dirty="0"/>
              <a:t> </a:t>
            </a:r>
            <a:r>
              <a:rPr lang="es-EC" i="1" dirty="0" err="1"/>
              <a:t>flavida</a:t>
            </a:r>
            <a:r>
              <a:rPr lang="es-EC" i="1" dirty="0"/>
              <a:t> </a:t>
            </a:r>
            <a:r>
              <a:rPr lang="es-EC" dirty="0"/>
              <a:t>(U/L)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120" b="1" i="0" u="none" strike="noStrike" kern="1200" cap="none" spc="0" normalizeH="0" baseline="0">
              <a:solidFill>
                <a:sysClr val="windowText" lastClr="000000"/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3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Hoja1!$F$1:$F$2</c:f>
              <c:strCache>
                <c:ptCount val="1"/>
                <c:pt idx="0">
                  <c:v>E12-a</c:v>
                </c:pt>
              </c:strCache>
            </c:strRef>
          </c:tx>
          <c:spPr>
            <a:solidFill>
              <a:srgbClr val="585858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Hoja1!$E$3:$E$6</c:f>
              <c:strCache>
                <c:ptCount val="3"/>
                <c:pt idx="0">
                  <c:v>DÍA 7</c:v>
                </c:pt>
                <c:pt idx="1">
                  <c:v>DÍA 14</c:v>
                </c:pt>
                <c:pt idx="2">
                  <c:v>DÍA 21</c:v>
                </c:pt>
              </c:strCache>
            </c:strRef>
          </c:cat>
          <c:val>
            <c:numRef>
              <c:f>Hoja1!$F$3:$F$6</c:f>
              <c:numCache>
                <c:formatCode>General</c:formatCode>
                <c:ptCount val="3"/>
                <c:pt idx="0">
                  <c:v>0</c:v>
                </c:pt>
                <c:pt idx="1">
                  <c:v>79.896593673965938</c:v>
                </c:pt>
                <c:pt idx="2">
                  <c:v>94.525547445255455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48-4D9E-9556-DA665B0A66E4}"/>
            </c:ext>
          </c:extLst>
        </c:ser>
        <c:ser>
          <c:idx val="1"/>
          <c:order val="1"/>
          <c:tx>
            <c:strRef>
              <c:f>Hoja1!$G$1:$G$2</c:f>
              <c:strCache>
                <c:ptCount val="1"/>
                <c:pt idx="0">
                  <c:v>E14-b</c:v>
                </c:pt>
              </c:strCache>
            </c:strRef>
          </c:tx>
          <c:spPr>
            <a:solidFill>
              <a:srgbClr val="6896AC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Hoja1!$E$3:$E$6</c:f>
              <c:strCache>
                <c:ptCount val="3"/>
                <c:pt idx="0">
                  <c:v>DÍA 7</c:v>
                </c:pt>
                <c:pt idx="1">
                  <c:v>DÍA 14</c:v>
                </c:pt>
                <c:pt idx="2">
                  <c:v>DÍA 21</c:v>
                </c:pt>
              </c:strCache>
            </c:strRef>
          </c:cat>
          <c:val>
            <c:numRef>
              <c:f>Hoja1!$G$3:$G$6</c:f>
              <c:numCache>
                <c:formatCode>General</c:formatCode>
                <c:ptCount val="3"/>
                <c:pt idx="0">
                  <c:v>0</c:v>
                </c:pt>
                <c:pt idx="1">
                  <c:v>1.8755068937550752</c:v>
                </c:pt>
                <c:pt idx="2">
                  <c:v>5.0638686131386903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48-4D9E-9556-DA665B0A66E4}"/>
            </c:ext>
          </c:extLst>
        </c:ser>
        <c:ser>
          <c:idx val="2"/>
          <c:order val="2"/>
          <c:tx>
            <c:strRef>
              <c:f>Hoja1!$H$1:$H$2</c:f>
              <c:strCache>
                <c:ptCount val="1"/>
                <c:pt idx="0">
                  <c:v>E17</c:v>
                </c:pt>
              </c:strCache>
            </c:strRef>
          </c:tx>
          <c:spPr>
            <a:solidFill>
              <a:srgbClr val="604C78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Hoja1!$E$3:$E$6</c:f>
              <c:strCache>
                <c:ptCount val="3"/>
                <c:pt idx="0">
                  <c:v>DÍA 7</c:v>
                </c:pt>
                <c:pt idx="1">
                  <c:v>DÍA 14</c:v>
                </c:pt>
                <c:pt idx="2">
                  <c:v>DÍA 21</c:v>
                </c:pt>
              </c:strCache>
            </c:strRef>
          </c:cat>
          <c:val>
            <c:numRef>
              <c:f>Hoja1!$H$3:$H$6</c:f>
              <c:numCache>
                <c:formatCode>General</c:formatCode>
                <c:ptCount val="3"/>
                <c:pt idx="0">
                  <c:v>0</c:v>
                </c:pt>
                <c:pt idx="1">
                  <c:v>18.004866180048655</c:v>
                </c:pt>
                <c:pt idx="2">
                  <c:v>30.383211678832129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48-4D9E-9556-DA665B0A6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740537135"/>
        <c:axId val="763998319"/>
      </c:barChart>
      <c:catAx>
        <c:axId val="7405371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Cepa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63998319"/>
        <c:crosses val="autoZero"/>
        <c:auto val="1"/>
        <c:lblAlgn val="ctr"/>
        <c:lblOffset val="100"/>
        <c:noMultiLvlLbl val="0"/>
      </c:catAx>
      <c:valAx>
        <c:axId val="763998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2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Actividad enzimática (U/L)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2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40537135"/>
        <c:crosses val="autoZero"/>
        <c:crossBetween val="between"/>
      </c:valAx>
      <c:spPr>
        <a:solidFill>
          <a:srgbClr val="EBEBEB"/>
        </a:solidFill>
        <a:ln>
          <a:solidFill>
            <a:schemeClr val="bg1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 sz="2600">
          <a:solidFill>
            <a:sysClr val="windowText" lastClr="000000"/>
          </a:solidFill>
        </a:defRPr>
      </a:pPr>
      <a:endParaRPr lang="es-ES"/>
    </a:p>
  </c:txPr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09872" y="685800"/>
            <a:ext cx="2238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05829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146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270700" y="7005195"/>
            <a:ext cx="25734600" cy="14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0"/>
              <a:buFont typeface="Calibri"/>
              <a:buNone/>
              <a:defRPr sz="247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784500" y="22482011"/>
            <a:ext cx="22707000" cy="103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4100"/>
              </a:spcBef>
              <a:spcAft>
                <a:spcPts val="0"/>
              </a:spcAft>
              <a:buClr>
                <a:schemeClr val="dk1"/>
              </a:buClr>
              <a:buSzPts val="9900"/>
              <a:buNone/>
              <a:defRPr sz="9900"/>
            </a:lvl1pPr>
            <a:lvl2pPr lvl="1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200"/>
              <a:buNone/>
              <a:defRPr sz="8200"/>
            </a:lvl2pPr>
            <a:lvl3pPr lvl="2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None/>
              <a:defRPr sz="7400"/>
            </a:lvl3pPr>
            <a:lvl4pPr lvl="3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4pPr>
            <a:lvl5pPr lvl="4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5pPr>
            <a:lvl6pPr lvl="5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6pPr>
            <a:lvl7pPr lvl="6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7pPr>
            <a:lvl8pPr lvl="7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8pPr>
            <a:lvl9pPr lvl="8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208147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0028927" y="39672979"/>
            <a:ext cx="102183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138242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081477" y="2278929"/>
            <a:ext cx="26113200" cy="82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558727" y="11917483"/>
            <a:ext cx="27158700" cy="261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t" anchorCtr="0">
            <a:normAutofit/>
          </a:bodyPr>
          <a:lstStyle>
            <a:lvl1pPr marL="457200" lvl="0" indent="-698500" algn="l">
              <a:lnSpc>
                <a:spcPct val="90000"/>
              </a:lnSpc>
              <a:spcBef>
                <a:spcPts val="4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1pPr>
            <a:lvl2pPr marL="914400" lvl="1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2pPr>
            <a:lvl3pPr marL="1371600" lvl="2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3pPr>
            <a:lvl4pPr marL="1828800" lvl="3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4pPr>
            <a:lvl5pPr marL="2286000" lvl="4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5pPr>
            <a:lvl6pPr marL="2743200" lvl="5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6pPr>
            <a:lvl7pPr marL="3200400" lvl="6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7pPr>
            <a:lvl8pPr marL="3657600" lvl="7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8pPr>
            <a:lvl9pPr marL="4114800" lvl="8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08147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028927" y="39672979"/>
            <a:ext cx="102183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138242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6793127" y="17152017"/>
            <a:ext cx="36274500" cy="6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6452585" y="10813017"/>
            <a:ext cx="36274500" cy="19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t" anchorCtr="0">
            <a:normAutofit/>
          </a:bodyPr>
          <a:lstStyle>
            <a:lvl1pPr marL="457200" lvl="0" indent="-698500" algn="l">
              <a:lnSpc>
                <a:spcPct val="90000"/>
              </a:lnSpc>
              <a:spcBef>
                <a:spcPts val="4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1pPr>
            <a:lvl2pPr marL="914400" lvl="1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2pPr>
            <a:lvl3pPr marL="1371600" lvl="2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3pPr>
            <a:lvl4pPr marL="1828800" lvl="3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4pPr>
            <a:lvl5pPr marL="2286000" lvl="4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5pPr>
            <a:lvl6pPr marL="2743200" lvl="5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6pPr>
            <a:lvl7pPr marL="3200400" lvl="6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7pPr>
            <a:lvl8pPr marL="3657600" lvl="7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8pPr>
            <a:lvl9pPr marL="4114800" lvl="8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08147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028927" y="39672979"/>
            <a:ext cx="102183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138242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081477" y="2278929"/>
            <a:ext cx="26113200" cy="82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081477" y="11394583"/>
            <a:ext cx="26113200" cy="27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t" anchorCtr="0">
            <a:normAutofit/>
          </a:bodyPr>
          <a:lstStyle>
            <a:lvl1pPr marL="457200" lvl="0" indent="-698500" algn="l">
              <a:lnSpc>
                <a:spcPct val="90000"/>
              </a:lnSpc>
              <a:spcBef>
                <a:spcPts val="4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1pPr>
            <a:lvl2pPr marL="914400" lvl="1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2pPr>
            <a:lvl3pPr marL="1371600" lvl="2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3pPr>
            <a:lvl4pPr marL="1828800" lvl="3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4pPr>
            <a:lvl5pPr marL="2286000" lvl="4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5pPr>
            <a:lvl6pPr marL="2743200" lvl="5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6pPr>
            <a:lvl7pPr marL="3200400" lvl="6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7pPr>
            <a:lvl8pPr marL="3657600" lvl="7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8pPr>
            <a:lvl9pPr marL="4114800" lvl="8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208147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0028927" y="39672979"/>
            <a:ext cx="102183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138242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065709" y="10671291"/>
            <a:ext cx="26113200" cy="178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0"/>
              <a:buFont typeface="Calibri"/>
              <a:buNone/>
              <a:defRPr sz="247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065709" y="28645007"/>
            <a:ext cx="26113200" cy="9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100"/>
              </a:spcBef>
              <a:spcAft>
                <a:spcPts val="0"/>
              </a:spcAft>
              <a:buClr>
                <a:schemeClr val="dk1"/>
              </a:buClr>
              <a:buSzPts val="9900"/>
              <a:buNone/>
              <a:defRPr sz="99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8200"/>
              <a:buNone/>
              <a:defRPr sz="8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7400"/>
              <a:buNone/>
              <a:defRPr sz="7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208147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0028927" y="39672979"/>
            <a:ext cx="102183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138242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081477" y="2278929"/>
            <a:ext cx="26113200" cy="82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081477" y="11394583"/>
            <a:ext cx="12867300" cy="27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t" anchorCtr="0">
            <a:normAutofit/>
          </a:bodyPr>
          <a:lstStyle>
            <a:lvl1pPr marL="457200" lvl="0" indent="-698500" algn="l">
              <a:lnSpc>
                <a:spcPct val="90000"/>
              </a:lnSpc>
              <a:spcBef>
                <a:spcPts val="4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1pPr>
            <a:lvl2pPr marL="914400" lvl="1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2pPr>
            <a:lvl3pPr marL="1371600" lvl="2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3pPr>
            <a:lvl4pPr marL="1828800" lvl="3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4pPr>
            <a:lvl5pPr marL="2286000" lvl="4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5pPr>
            <a:lvl6pPr marL="2743200" lvl="5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6pPr>
            <a:lvl7pPr marL="3200400" lvl="6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7pPr>
            <a:lvl8pPr marL="3657600" lvl="7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8pPr>
            <a:lvl9pPr marL="4114800" lvl="8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5327227" y="11394583"/>
            <a:ext cx="12867300" cy="27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t" anchorCtr="0">
            <a:normAutofit/>
          </a:bodyPr>
          <a:lstStyle>
            <a:lvl1pPr marL="457200" lvl="0" indent="-698500" algn="l">
              <a:lnSpc>
                <a:spcPct val="90000"/>
              </a:lnSpc>
              <a:spcBef>
                <a:spcPts val="4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1pPr>
            <a:lvl2pPr marL="914400" lvl="1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2pPr>
            <a:lvl3pPr marL="1371600" lvl="2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3pPr>
            <a:lvl4pPr marL="1828800" lvl="3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4pPr>
            <a:lvl5pPr marL="2286000" lvl="4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5pPr>
            <a:lvl6pPr marL="2743200" lvl="5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6pPr>
            <a:lvl7pPr marL="3200400" lvl="6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7pPr>
            <a:lvl8pPr marL="3657600" lvl="7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8pPr>
            <a:lvl9pPr marL="4114800" lvl="8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208147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0028927" y="39672979"/>
            <a:ext cx="102183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138242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085419" y="2278929"/>
            <a:ext cx="26113200" cy="82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085422" y="10492928"/>
            <a:ext cx="12808200" cy="51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100"/>
              </a:spcBef>
              <a:spcAft>
                <a:spcPts val="0"/>
              </a:spcAft>
              <a:buClr>
                <a:schemeClr val="dk1"/>
              </a:buClr>
              <a:buSzPts val="9900"/>
              <a:buNone/>
              <a:defRPr sz="9900" b="1"/>
            </a:lvl1pPr>
            <a:lvl2pPr marL="914400" lvl="1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200"/>
              <a:buNone/>
              <a:defRPr sz="8200" b="1"/>
            </a:lvl2pPr>
            <a:lvl3pPr marL="1371600" lvl="2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None/>
              <a:defRPr sz="7400" b="1"/>
            </a:lvl3pPr>
            <a:lvl4pPr marL="1828800" lvl="3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 b="1"/>
            </a:lvl4pPr>
            <a:lvl5pPr marL="2286000" lvl="4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 b="1"/>
            </a:lvl5pPr>
            <a:lvl6pPr marL="2743200" lvl="5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 b="1"/>
            </a:lvl6pPr>
            <a:lvl7pPr marL="3200400" lvl="6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 b="1"/>
            </a:lvl7pPr>
            <a:lvl8pPr marL="3657600" lvl="7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 b="1"/>
            </a:lvl8pPr>
            <a:lvl9pPr marL="4114800" lvl="8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085422" y="15635350"/>
            <a:ext cx="12808200" cy="229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t" anchorCtr="0">
            <a:normAutofit/>
          </a:bodyPr>
          <a:lstStyle>
            <a:lvl1pPr marL="457200" lvl="0" indent="-698500" algn="l">
              <a:lnSpc>
                <a:spcPct val="90000"/>
              </a:lnSpc>
              <a:spcBef>
                <a:spcPts val="4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1pPr>
            <a:lvl2pPr marL="914400" lvl="1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2pPr>
            <a:lvl3pPr marL="1371600" lvl="2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3pPr>
            <a:lvl4pPr marL="1828800" lvl="3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4pPr>
            <a:lvl5pPr marL="2286000" lvl="4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5pPr>
            <a:lvl6pPr marL="2743200" lvl="5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6pPr>
            <a:lvl7pPr marL="3200400" lvl="6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7pPr>
            <a:lvl8pPr marL="3657600" lvl="7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8pPr>
            <a:lvl9pPr marL="4114800" lvl="8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5327227" y="10492928"/>
            <a:ext cx="12871200" cy="51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100"/>
              </a:spcBef>
              <a:spcAft>
                <a:spcPts val="0"/>
              </a:spcAft>
              <a:buClr>
                <a:schemeClr val="dk1"/>
              </a:buClr>
              <a:buSzPts val="9900"/>
              <a:buNone/>
              <a:defRPr sz="9900" b="1"/>
            </a:lvl1pPr>
            <a:lvl2pPr marL="914400" lvl="1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200"/>
              <a:buNone/>
              <a:defRPr sz="8200" b="1"/>
            </a:lvl2pPr>
            <a:lvl3pPr marL="1371600" lvl="2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None/>
              <a:defRPr sz="7400" b="1"/>
            </a:lvl3pPr>
            <a:lvl4pPr marL="1828800" lvl="3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 b="1"/>
            </a:lvl4pPr>
            <a:lvl5pPr marL="2286000" lvl="4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 b="1"/>
            </a:lvl5pPr>
            <a:lvl6pPr marL="2743200" lvl="5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 b="1"/>
            </a:lvl6pPr>
            <a:lvl7pPr marL="3200400" lvl="6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 b="1"/>
            </a:lvl7pPr>
            <a:lvl8pPr marL="3657600" lvl="7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 b="1"/>
            </a:lvl8pPr>
            <a:lvl9pPr marL="4114800" lvl="8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5327227" y="15635350"/>
            <a:ext cx="12871200" cy="229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t" anchorCtr="0">
            <a:normAutofit/>
          </a:bodyPr>
          <a:lstStyle>
            <a:lvl1pPr marL="457200" lvl="0" indent="-698500" algn="l">
              <a:lnSpc>
                <a:spcPct val="90000"/>
              </a:lnSpc>
              <a:spcBef>
                <a:spcPts val="4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1pPr>
            <a:lvl2pPr marL="914400" lvl="1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2pPr>
            <a:lvl3pPr marL="1371600" lvl="2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3pPr>
            <a:lvl4pPr marL="1828800" lvl="3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4pPr>
            <a:lvl5pPr marL="2286000" lvl="4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5pPr>
            <a:lvl6pPr marL="2743200" lvl="5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6pPr>
            <a:lvl7pPr marL="3200400" lvl="6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7pPr>
            <a:lvl8pPr marL="3657600" lvl="7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8pPr>
            <a:lvl9pPr marL="4114800" lvl="8" indent="-6985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208147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0028927" y="39672979"/>
            <a:ext cx="102183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138242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081477" y="2278929"/>
            <a:ext cx="26113200" cy="82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208147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0028927" y="39672979"/>
            <a:ext cx="102183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138242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208147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0028927" y="39672979"/>
            <a:ext cx="102183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138242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085419" y="2853600"/>
            <a:ext cx="9764700" cy="9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Calibri"/>
              <a:buNone/>
              <a:defRPr sz="132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2871243" y="6162996"/>
            <a:ext cx="15327300" cy="30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t" anchorCtr="0">
            <a:normAutofit/>
          </a:bodyPr>
          <a:lstStyle>
            <a:lvl1pPr marL="457200" lvl="0" indent="-1066800" algn="l">
              <a:lnSpc>
                <a:spcPct val="90000"/>
              </a:lnSpc>
              <a:spcBef>
                <a:spcPts val="4100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3200"/>
            </a:lvl1pPr>
            <a:lvl2pPr marL="914400" lvl="1" indent="-9588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500"/>
              <a:buChar char="•"/>
              <a:defRPr sz="11500"/>
            </a:lvl2pPr>
            <a:lvl3pPr marL="1371600" lvl="2" indent="-8572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900"/>
              <a:buChar char="•"/>
              <a:defRPr sz="9900"/>
            </a:lvl3pPr>
            <a:lvl4pPr marL="1828800" lvl="3" indent="-7493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4pPr>
            <a:lvl5pPr marL="2286000" lvl="4" indent="-7493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5pPr>
            <a:lvl6pPr marL="2743200" lvl="5" indent="-7493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6pPr>
            <a:lvl7pPr marL="3200400" lvl="6" indent="-7493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7pPr>
            <a:lvl8pPr marL="3657600" lvl="7" indent="-7493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8pPr>
            <a:lvl9pPr marL="4114800" lvl="8" indent="-7493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2085419" y="12841200"/>
            <a:ext cx="9764700" cy="237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1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marL="914400" lvl="1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/>
            </a:lvl2pPr>
            <a:lvl3pPr marL="1371600" lvl="2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/>
            </a:lvl3pPr>
            <a:lvl4pPr marL="1828800" lvl="3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4pPr>
            <a:lvl5pPr marL="2286000" lvl="4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5pPr>
            <a:lvl6pPr marL="2743200" lvl="5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6pPr>
            <a:lvl7pPr marL="3200400" lvl="6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7pPr>
            <a:lvl8pPr marL="3657600" lvl="7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8pPr>
            <a:lvl9pPr marL="4114800" lvl="8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08147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0028927" y="39672979"/>
            <a:ext cx="102183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138242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2085419" y="2853600"/>
            <a:ext cx="9764700" cy="9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Calibri"/>
              <a:buNone/>
              <a:defRPr sz="132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2871243" y="6162996"/>
            <a:ext cx="15327300" cy="30418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085419" y="12841200"/>
            <a:ext cx="9764700" cy="237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1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marL="914400" lvl="1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/>
            </a:lvl2pPr>
            <a:lvl3pPr marL="1371600" lvl="2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/>
            </a:lvl3pPr>
            <a:lvl4pPr marL="1828800" lvl="3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4pPr>
            <a:lvl5pPr marL="2286000" lvl="4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5pPr>
            <a:lvl6pPr marL="2743200" lvl="5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6pPr>
            <a:lvl7pPr marL="3200400" lvl="6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7pPr>
            <a:lvl8pPr marL="3657600" lvl="7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8pPr>
            <a:lvl9pPr marL="4114800" lvl="8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08147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028927" y="39672979"/>
            <a:ext cx="102183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138242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081477" y="2278929"/>
            <a:ext cx="26113200" cy="82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00"/>
              <a:buFont typeface="Calibri"/>
              <a:buNone/>
              <a:defRPr sz="1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74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74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74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74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74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74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74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74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081477" y="11394583"/>
            <a:ext cx="26113200" cy="27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t" anchorCtr="0">
            <a:normAutofit/>
          </a:bodyPr>
          <a:lstStyle>
            <a:lvl1pPr marL="457200" marR="0" lvl="0" indent="-958850" algn="l" rtl="0">
              <a:lnSpc>
                <a:spcPct val="90000"/>
              </a:lnSpc>
              <a:spcBef>
                <a:spcPts val="410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Arial"/>
              <a:buChar char="•"/>
              <a:defRPr sz="1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572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Arial"/>
              <a:buChar char="•"/>
              <a:defRPr sz="9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493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Char char="•"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985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Char char="•"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985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Char char="•"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985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Char char="•"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985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Char char="•"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985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Char char="•"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985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Char char="•"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08147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4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028927" y="39672979"/>
            <a:ext cx="102183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4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5800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1382427" y="39672979"/>
            <a:ext cx="6812100" cy="2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500" tIns="188200" rIns="376500" bIns="1882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07" y="137372"/>
            <a:ext cx="30275213" cy="428037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" name="Rectángulo 1"/>
          <p:cNvSpPr/>
          <p:nvPr/>
        </p:nvSpPr>
        <p:spPr>
          <a:xfrm>
            <a:off x="3724975" y="6341493"/>
            <a:ext cx="22585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Obtención de enzimas a partir de hongos </a:t>
            </a:r>
            <a:r>
              <a:rPr lang="es-ES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Polyporales</a:t>
            </a:r>
            <a:r>
              <a:rPr lang="es-E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como pretratamiento para la producción de </a:t>
            </a:r>
            <a:r>
              <a:rPr lang="es-ES" sz="8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micotectura</a:t>
            </a:r>
            <a:endParaRPr lang="es-EC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00400" y="10028393"/>
            <a:ext cx="23230046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C" sz="4000" dirty="0">
                <a:latin typeface="Times New Roman"/>
                <a:cs typeface="Times New Roman"/>
              </a:rPr>
              <a:t>Derly Mieles 1 ; Lilibeth Córdova 2 ; </a:t>
            </a:r>
            <a:r>
              <a:rPr lang="es-EC" sz="4000" dirty="0" err="1">
                <a:latin typeface="Times New Roman"/>
                <a:cs typeface="Times New Roman"/>
              </a:rPr>
              <a:t>Nardy</a:t>
            </a:r>
            <a:r>
              <a:rPr lang="es-EC" sz="4000" dirty="0">
                <a:latin typeface="Times New Roman"/>
                <a:cs typeface="Times New Roman"/>
              </a:rPr>
              <a:t> Diez 3; </a:t>
            </a:r>
            <a:r>
              <a:rPr lang="es-EC" sz="4000" dirty="0" err="1">
                <a:latin typeface="Times New Roman"/>
                <a:cs typeface="Times New Roman"/>
              </a:rPr>
              <a:t>Daynet</a:t>
            </a:r>
            <a:r>
              <a:rPr lang="es-EC" sz="4000" dirty="0">
                <a:latin typeface="Times New Roman"/>
                <a:cs typeface="Times New Roman"/>
              </a:rPr>
              <a:t> Sosa 4</a:t>
            </a: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(Escuela Superior Politécnica del Litoral)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655382" y="11861959"/>
            <a:ext cx="11836718" cy="57861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4000" b="1" dirty="0">
                <a:latin typeface="Times New Roman"/>
                <a:cs typeface="Times New Roman"/>
              </a:rPr>
              <a:t>INTRODUCCIÓN</a:t>
            </a:r>
          </a:p>
          <a:p>
            <a:pPr algn="just"/>
            <a:r>
              <a:rPr lang="es-ES" sz="3000" dirty="0">
                <a:latin typeface="Times New Roman"/>
              </a:rPr>
              <a:t>Los residuos agrícolas contaminantes se han convertido en la materia prima de la industria del micelio para generar </a:t>
            </a:r>
            <a:r>
              <a:rPr lang="es-ES" sz="3000" dirty="0" err="1">
                <a:latin typeface="Times New Roman"/>
              </a:rPr>
              <a:t>bioproductos</a:t>
            </a:r>
            <a:r>
              <a:rPr lang="es-ES" sz="3000" dirty="0">
                <a:latin typeface="Times New Roman"/>
              </a:rPr>
              <a:t> que pueden reemplazar a empaques plásticos. En la ESPOL se elaboran productos conocidos como </a:t>
            </a:r>
            <a:r>
              <a:rPr lang="es-ES" sz="3000" dirty="0" err="1">
                <a:latin typeface="Times New Roman"/>
              </a:rPr>
              <a:t>micotectura</a:t>
            </a:r>
            <a:r>
              <a:rPr lang="es-ES" sz="3000" dirty="0">
                <a:latin typeface="Times New Roman"/>
              </a:rPr>
              <a:t>, a partir de cascarilla de arroz y micelio de hongos </a:t>
            </a:r>
            <a:r>
              <a:rPr lang="es-ES" sz="3000" dirty="0" err="1">
                <a:latin typeface="Times New Roman"/>
              </a:rPr>
              <a:t>Polyporales</a:t>
            </a:r>
            <a:r>
              <a:rPr lang="es-ES" sz="3000" dirty="0">
                <a:latin typeface="Times New Roman"/>
              </a:rPr>
              <a:t>. Pero surge la necesidad de pretratar la materia prima con el fin de facilitar la capacidad del hongo para trasformar la estructura lignocelulósica que posee la cascarilla, y así mejorar el entramado de los productos elaborados.​ </a:t>
            </a:r>
            <a:r>
              <a:rPr lang="es-EC" sz="3000" dirty="0">
                <a:latin typeface="Times New Roman"/>
              </a:rPr>
              <a:t>El objetivo de este trabajo fue evaluar la actividad enzimática de hongos </a:t>
            </a:r>
            <a:r>
              <a:rPr lang="es-EC" sz="3000" dirty="0" err="1">
                <a:latin typeface="Times New Roman"/>
              </a:rPr>
              <a:t>Polyporales</a:t>
            </a:r>
            <a:r>
              <a:rPr lang="es-EC" sz="3000" dirty="0">
                <a:latin typeface="Times New Roman"/>
              </a:rPr>
              <a:t> en fermentación sumergida para la obtención de un pretratamiento enzimático que optimice la producción de </a:t>
            </a:r>
            <a:r>
              <a:rPr lang="es-EC" sz="3000" dirty="0" err="1">
                <a:latin typeface="Times New Roman"/>
              </a:rPr>
              <a:t>micotectura</a:t>
            </a:r>
            <a:r>
              <a:rPr lang="es-EC" sz="3000" dirty="0">
                <a:latin typeface="Times New Roman"/>
              </a:rPr>
              <a:t> con cascarilla de arroz.</a:t>
            </a:r>
            <a:endParaRPr lang="es-EC"/>
          </a:p>
        </p:txBody>
      </p:sp>
      <p:sp>
        <p:nvSpPr>
          <p:cNvPr id="7" name="Rectángulo redondeado 6"/>
          <p:cNvSpPr/>
          <p:nvPr/>
        </p:nvSpPr>
        <p:spPr>
          <a:xfrm>
            <a:off x="979983" y="17998879"/>
            <a:ext cx="13515634" cy="8634175"/>
          </a:xfrm>
          <a:prstGeom prst="round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1763935" y="18412264"/>
            <a:ext cx="10923872" cy="82484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4000" b="1" dirty="0">
                <a:latin typeface="Times New Roman"/>
              </a:rPr>
              <a:t>MATERIALES Y MÉTODOS</a:t>
            </a:r>
          </a:p>
          <a:p>
            <a:pPr algn="just"/>
            <a:r>
              <a:rPr lang="es-ES" sz="3000" dirty="0">
                <a:latin typeface="Times New Roman"/>
              </a:rPr>
              <a:t>Se seleccionaron cinco cepas de hongos </a:t>
            </a:r>
            <a:r>
              <a:rPr lang="es-ES" sz="3000" dirty="0" err="1">
                <a:latin typeface="Times New Roman"/>
              </a:rPr>
              <a:t>polypolares</a:t>
            </a:r>
            <a:r>
              <a:rPr lang="es-ES" sz="3000" dirty="0">
                <a:latin typeface="Times New Roman"/>
              </a:rPr>
              <a:t> E5, E14-b, E12-a, E17, E19 y GL debido al rápido crecimiento en cascarilla de arroz y la mayor resistencia del biomaterial. Se  cultivaron en PDA enriquecido con soya a 28°C por 7 días. </a:t>
            </a:r>
            <a:endParaRPr lang="es-ES"/>
          </a:p>
          <a:p>
            <a:pPr algn="just"/>
            <a:r>
              <a:rPr lang="es-ES" sz="3000" dirty="0">
                <a:latin typeface="Times New Roman"/>
              </a:rPr>
              <a:t>Se hizo una segunda selección cuyo criterio de selección fue la mayor producción de </a:t>
            </a:r>
            <a:r>
              <a:rPr lang="es-ES" sz="3000" dirty="0" err="1">
                <a:latin typeface="Times New Roman"/>
              </a:rPr>
              <a:t>endoglucanasas</a:t>
            </a:r>
            <a:r>
              <a:rPr lang="es-ES" sz="3000" dirty="0">
                <a:latin typeface="Times New Roman"/>
              </a:rPr>
              <a:t> en placas con carboximetilcelulosa (CMC), a través de la prueba Rojo Congo. </a:t>
            </a:r>
          </a:p>
          <a:p>
            <a:pPr algn="just"/>
            <a:r>
              <a:rPr lang="es-ES" sz="3000" dirty="0">
                <a:latin typeface="Times New Roman"/>
              </a:rPr>
              <a:t>Se usó la técnica de fermentación sumergida para la producción enzimática. Para realizar las pruebas enzimáticas se tomó y centrifugó muestras de 10 ml al día 7, 14 y 21. La actividad de la celulasa se determinó por colorimetría del ácido 3,5-dinitrosalicílico (DNS) y se midió  en el espectrofotómetro la cantidad de azucares reductores obtenidos a partir de la actividad </a:t>
            </a:r>
            <a:r>
              <a:rPr lang="es-ES" sz="3000" err="1">
                <a:latin typeface="Times New Roman"/>
              </a:rPr>
              <a:t>celulolítica</a:t>
            </a:r>
            <a:r>
              <a:rPr lang="es-ES" sz="3000" dirty="0">
                <a:latin typeface="Times New Roman"/>
              </a:rPr>
              <a:t>. </a:t>
            </a:r>
          </a:p>
          <a:p>
            <a:pPr algn="just"/>
            <a:r>
              <a:rPr lang="es-ES" sz="3000" dirty="0">
                <a:latin typeface="Times New Roman"/>
              </a:rPr>
              <a:t>Finalmente, se seleccionó la cepa que tuvo mayor cantidad enzimática </a:t>
            </a:r>
            <a:r>
              <a:rPr lang="es-ES" sz="3000" err="1">
                <a:latin typeface="Times New Roman"/>
              </a:rPr>
              <a:t>celulolítica</a:t>
            </a:r>
            <a:r>
              <a:rPr lang="es-ES" sz="3000" dirty="0">
                <a:latin typeface="Times New Roman"/>
              </a:rPr>
              <a:t> (UI/L) para usarla como pretratamiento enzimático.</a:t>
            </a:r>
          </a:p>
          <a:p>
            <a:endParaRPr lang="es-ES" sz="40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17428704" y="11735770"/>
            <a:ext cx="11857546" cy="27707990"/>
          </a:xfrm>
          <a:prstGeom prst="round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s-ES" sz="4000" b="1" dirty="0">
                <a:solidFill>
                  <a:schemeClr val="tx1"/>
                </a:solidFill>
              </a:rPr>
              <a:t>RESULTADOS Y DISCUSIÓN</a:t>
            </a:r>
          </a:p>
          <a:p>
            <a:pPr algn="just"/>
            <a:endParaRPr lang="es-ES" sz="3000" dirty="0">
              <a:solidFill>
                <a:srgbClr val="00000A"/>
              </a:solidFill>
              <a:latin typeface="Times New Roman"/>
              <a:cs typeface="Arial"/>
            </a:endParaRPr>
          </a:p>
          <a:p>
            <a:pPr algn="just"/>
            <a:r>
              <a:rPr lang="es-ES" sz="3000" dirty="0">
                <a:solidFill>
                  <a:srgbClr val="00000A"/>
                </a:solidFill>
                <a:latin typeface="Times New Roman"/>
                <a:cs typeface="Arial"/>
              </a:rPr>
              <a:t>Todas las cepas evidenciaron crecimiento micelial y halos de hidrólisis en medio CMC. Las cepas E19, E5 y </a:t>
            </a:r>
            <a:r>
              <a:rPr lang="es-ES" sz="3000" dirty="0" err="1">
                <a:solidFill>
                  <a:srgbClr val="00000A"/>
                </a:solidFill>
                <a:latin typeface="Times New Roman"/>
                <a:cs typeface="Arial"/>
              </a:rPr>
              <a:t>Gl</a:t>
            </a:r>
            <a:r>
              <a:rPr lang="es-ES" sz="3000" dirty="0">
                <a:solidFill>
                  <a:srgbClr val="00000A"/>
                </a:solidFill>
                <a:latin typeface="Times New Roman"/>
                <a:cs typeface="Arial"/>
              </a:rPr>
              <a:t> destacaron por su rápido crecimiento a 28 °C, pero la revelación con rojo </a:t>
            </a:r>
            <a:r>
              <a:rPr lang="es-ES" sz="3000" dirty="0" err="1">
                <a:solidFill>
                  <a:srgbClr val="00000A"/>
                </a:solidFill>
                <a:latin typeface="Times New Roman"/>
                <a:cs typeface="Arial"/>
              </a:rPr>
              <a:t>congo</a:t>
            </a:r>
            <a:r>
              <a:rPr lang="es-ES" sz="3000" dirty="0">
                <a:solidFill>
                  <a:srgbClr val="00000A"/>
                </a:solidFill>
                <a:latin typeface="Times New Roman"/>
                <a:cs typeface="Arial"/>
              </a:rPr>
              <a:t> detectó halos de hidrólisis menores al halo del micelio. Por el contrario, E12-a, E14-b y E17 mostraron halos de hidrólisis que sobrepasan al área micelial (ver Figura 1). Las </a:t>
            </a:r>
            <a:r>
              <a:rPr lang="es-MX" sz="3000" dirty="0">
                <a:solidFill>
                  <a:srgbClr val="00000A"/>
                </a:solidFill>
                <a:latin typeface="Times New Roman"/>
                <a:cs typeface="Arial"/>
              </a:rPr>
              <a:t>especies de </a:t>
            </a:r>
            <a:r>
              <a:rPr lang="es-MX" sz="3000" i="1" dirty="0" err="1">
                <a:solidFill>
                  <a:srgbClr val="00000A"/>
                </a:solidFill>
                <a:latin typeface="Times New Roman"/>
                <a:cs typeface="Arial"/>
              </a:rPr>
              <a:t>Trametes</a:t>
            </a:r>
            <a:r>
              <a:rPr lang="es-MX" sz="3000" i="1" dirty="0">
                <a:solidFill>
                  <a:srgbClr val="00000A"/>
                </a:solidFill>
                <a:latin typeface="Times New Roman"/>
                <a:cs typeface="Arial"/>
              </a:rPr>
              <a:t> </a:t>
            </a:r>
            <a:r>
              <a:rPr lang="es-MX" sz="3000" i="1" dirty="0" err="1">
                <a:solidFill>
                  <a:srgbClr val="00000A"/>
                </a:solidFill>
                <a:latin typeface="Times New Roman"/>
                <a:cs typeface="Arial"/>
              </a:rPr>
              <a:t>flavida</a:t>
            </a:r>
            <a:r>
              <a:rPr lang="es-MX" sz="3000" dirty="0">
                <a:solidFill>
                  <a:srgbClr val="00000A"/>
                </a:solidFill>
                <a:latin typeface="Times New Roman"/>
                <a:cs typeface="Arial"/>
              </a:rPr>
              <a:t>, mostraron los mayores índices de actividad enzimática de </a:t>
            </a:r>
            <a:r>
              <a:rPr lang="es-MX" sz="3000" dirty="0" err="1">
                <a:solidFill>
                  <a:srgbClr val="00000A"/>
                </a:solidFill>
                <a:latin typeface="Times New Roman"/>
                <a:cs typeface="Arial"/>
              </a:rPr>
              <a:t>endoglucanasas</a:t>
            </a:r>
            <a:r>
              <a:rPr lang="es-MX" sz="3000" dirty="0">
                <a:solidFill>
                  <a:srgbClr val="00000A"/>
                </a:solidFill>
                <a:latin typeface="Times New Roman"/>
                <a:cs typeface="Arial"/>
              </a:rPr>
              <a:t>. Por otro lado, el hongo comercial </a:t>
            </a:r>
            <a:r>
              <a:rPr lang="es-MX" sz="3000" i="1" dirty="0" err="1">
                <a:solidFill>
                  <a:srgbClr val="00000A"/>
                </a:solidFill>
                <a:latin typeface="Times New Roman"/>
                <a:cs typeface="Arial"/>
              </a:rPr>
              <a:t>Ganoderma</a:t>
            </a:r>
            <a:r>
              <a:rPr lang="es-MX" sz="3000" i="1" dirty="0">
                <a:solidFill>
                  <a:srgbClr val="00000A"/>
                </a:solidFill>
                <a:latin typeface="Times New Roman"/>
                <a:cs typeface="Arial"/>
              </a:rPr>
              <a:t> </a:t>
            </a:r>
            <a:r>
              <a:rPr lang="es-MX" sz="3000" i="1" dirty="0" err="1">
                <a:solidFill>
                  <a:srgbClr val="00000A"/>
                </a:solidFill>
                <a:latin typeface="Times New Roman"/>
                <a:cs typeface="Arial"/>
              </a:rPr>
              <a:t>lucidum</a:t>
            </a:r>
            <a:r>
              <a:rPr lang="es-MX" sz="3000" i="1" dirty="0">
                <a:solidFill>
                  <a:srgbClr val="00000A"/>
                </a:solidFill>
                <a:latin typeface="Times New Roman"/>
                <a:cs typeface="Arial"/>
              </a:rPr>
              <a:t> </a:t>
            </a:r>
            <a:r>
              <a:rPr lang="es-MX" sz="3000" dirty="0">
                <a:solidFill>
                  <a:srgbClr val="00000A"/>
                </a:solidFill>
                <a:latin typeface="Times New Roman"/>
                <a:cs typeface="Arial"/>
              </a:rPr>
              <a:t>(GL) no mostró alta capacidad celulítica en esta investigación. No obstante, Montoya et al. (2014) señalan que al quinto día presenta un IAE de 5.9 que se ubica entre </a:t>
            </a:r>
            <a:r>
              <a:rPr lang="es-MX" sz="3000" i="1" dirty="0" err="1">
                <a:solidFill>
                  <a:srgbClr val="00000A"/>
                </a:solidFill>
                <a:latin typeface="Times New Roman"/>
                <a:cs typeface="Arial"/>
              </a:rPr>
              <a:t>Trametes</a:t>
            </a:r>
            <a:r>
              <a:rPr lang="es-MX" sz="3000" i="1" dirty="0">
                <a:solidFill>
                  <a:srgbClr val="00000A"/>
                </a:solidFill>
                <a:latin typeface="Times New Roman"/>
                <a:cs typeface="Arial"/>
              </a:rPr>
              <a:t> </a:t>
            </a:r>
            <a:r>
              <a:rPr lang="es-MX" sz="3000" i="1" dirty="0" err="1">
                <a:solidFill>
                  <a:srgbClr val="00000A"/>
                </a:solidFill>
                <a:latin typeface="Times New Roman"/>
                <a:cs typeface="Arial"/>
              </a:rPr>
              <a:t>trogii</a:t>
            </a:r>
            <a:r>
              <a:rPr lang="es-MX" sz="3000" dirty="0">
                <a:solidFill>
                  <a:srgbClr val="00000A"/>
                </a:solidFill>
                <a:latin typeface="Times New Roman"/>
                <a:cs typeface="Arial"/>
              </a:rPr>
              <a:t> (IAE = 2.6) y </a:t>
            </a:r>
            <a:r>
              <a:rPr lang="es-MX" sz="3000" i="1" dirty="0" err="1">
                <a:solidFill>
                  <a:srgbClr val="00000A"/>
                </a:solidFill>
                <a:latin typeface="Times New Roman"/>
                <a:cs typeface="Arial"/>
              </a:rPr>
              <a:t>Trametes</a:t>
            </a:r>
            <a:r>
              <a:rPr lang="es-MX" sz="3000" i="1" dirty="0">
                <a:solidFill>
                  <a:srgbClr val="00000A"/>
                </a:solidFill>
                <a:latin typeface="Times New Roman"/>
                <a:cs typeface="Arial"/>
              </a:rPr>
              <a:t> </a:t>
            </a:r>
            <a:r>
              <a:rPr lang="es-MX" sz="3000" i="1" dirty="0" err="1">
                <a:solidFill>
                  <a:srgbClr val="00000A"/>
                </a:solidFill>
                <a:latin typeface="Times New Roman"/>
                <a:cs typeface="Arial"/>
              </a:rPr>
              <a:t>versicolor</a:t>
            </a:r>
            <a:r>
              <a:rPr lang="es-MX" sz="3000" i="1" dirty="0">
                <a:solidFill>
                  <a:srgbClr val="00000A"/>
                </a:solidFill>
                <a:latin typeface="Times New Roman"/>
                <a:cs typeface="Arial"/>
              </a:rPr>
              <a:t> </a:t>
            </a:r>
            <a:r>
              <a:rPr lang="es-MX" sz="3000" dirty="0">
                <a:solidFill>
                  <a:srgbClr val="00000A"/>
                </a:solidFill>
                <a:latin typeface="Times New Roman"/>
                <a:cs typeface="Arial"/>
              </a:rPr>
              <a:t>(IAE = 6.5). Al realizar la fermentación sumergida, se observó que en día 7 la cepa control (GL) fue la única que tuvo una actividad enzimática, a diferencia de las demás cepas que presentaron valores de 0. Las cepas con mayor actividad al final del ensayo fueron GL y E12-a, ya que las otras cepas de </a:t>
            </a:r>
            <a:r>
              <a:rPr lang="es-MX" sz="3000" i="1" dirty="0">
                <a:solidFill>
                  <a:srgbClr val="00000A"/>
                </a:solidFill>
                <a:latin typeface="Times New Roman"/>
                <a:cs typeface="Arial"/>
              </a:rPr>
              <a:t>T. </a:t>
            </a:r>
            <a:r>
              <a:rPr lang="es-MX" sz="3000" i="1" dirty="0" err="1">
                <a:solidFill>
                  <a:srgbClr val="00000A"/>
                </a:solidFill>
                <a:latin typeface="Times New Roman"/>
                <a:cs typeface="Arial"/>
              </a:rPr>
              <a:t>flavida</a:t>
            </a:r>
            <a:r>
              <a:rPr lang="es-MX" sz="3000" i="1" dirty="0">
                <a:solidFill>
                  <a:srgbClr val="00000A"/>
                </a:solidFill>
                <a:latin typeface="Times New Roman"/>
                <a:cs typeface="Arial"/>
              </a:rPr>
              <a:t> </a:t>
            </a:r>
            <a:r>
              <a:rPr lang="es-MX" sz="3000" dirty="0">
                <a:solidFill>
                  <a:srgbClr val="00000A"/>
                </a:solidFill>
                <a:latin typeface="Times New Roman"/>
                <a:cs typeface="Arial"/>
              </a:rPr>
              <a:t>continuaron presentando valores muy bajos hasta el día 21. </a:t>
            </a:r>
            <a:endParaRPr lang="es-MX"/>
          </a:p>
          <a:p>
            <a:pPr algn="just"/>
            <a:r>
              <a:rPr lang="es-MX" sz="3000" dirty="0">
                <a:solidFill>
                  <a:srgbClr val="00000A"/>
                </a:solidFill>
                <a:latin typeface="Times New Roman"/>
                <a:cs typeface="Arial"/>
              </a:rPr>
              <a:t>Pero en el día 21, la cepa GL obtuvo la mayor actividad </a:t>
            </a:r>
            <a:r>
              <a:rPr lang="es-MX" sz="3000" err="1">
                <a:solidFill>
                  <a:srgbClr val="00000A"/>
                </a:solidFill>
                <a:latin typeface="Times New Roman"/>
                <a:cs typeface="Arial"/>
              </a:rPr>
              <a:t>celulolítica</a:t>
            </a:r>
            <a:r>
              <a:rPr lang="es-MX" sz="3000" dirty="0">
                <a:solidFill>
                  <a:srgbClr val="00000A"/>
                </a:solidFill>
                <a:latin typeface="Times New Roman"/>
                <a:cs typeface="Arial"/>
              </a:rPr>
              <a:t> con 270.07 UI/L como se observa en la Figura 2, mientras que E12-a aumentó muy poco.</a:t>
            </a:r>
          </a:p>
          <a:p>
            <a:pPr algn="just"/>
            <a:r>
              <a:rPr lang="es-MX" sz="3000" dirty="0">
                <a:solidFill>
                  <a:srgbClr val="00000A"/>
                </a:solidFill>
                <a:latin typeface="Times New Roman"/>
                <a:cs typeface="Arial"/>
              </a:rPr>
              <a:t>En otros estudios se ha realizado fermentación sólida con </a:t>
            </a:r>
            <a:r>
              <a:rPr lang="es-MX" sz="3000" i="1" err="1">
                <a:solidFill>
                  <a:srgbClr val="00000A"/>
                </a:solidFill>
                <a:latin typeface="Times New Roman"/>
                <a:cs typeface="Arial"/>
              </a:rPr>
              <a:t>Trametes</a:t>
            </a:r>
            <a:r>
              <a:rPr lang="es-MX" sz="3000" i="1" dirty="0">
                <a:solidFill>
                  <a:srgbClr val="00000A"/>
                </a:solidFill>
                <a:latin typeface="Times New Roman"/>
                <a:cs typeface="Arial"/>
              </a:rPr>
              <a:t> </a:t>
            </a:r>
            <a:r>
              <a:rPr lang="es-MX" sz="3000" err="1">
                <a:solidFill>
                  <a:srgbClr val="00000A"/>
                </a:solidFill>
                <a:latin typeface="Times New Roman"/>
                <a:cs typeface="Arial"/>
              </a:rPr>
              <a:t>sp</a:t>
            </a:r>
            <a:r>
              <a:rPr lang="es-MX" sz="3000" dirty="0">
                <a:solidFill>
                  <a:srgbClr val="00000A"/>
                </a:solidFill>
                <a:latin typeface="Times New Roman"/>
                <a:cs typeface="Arial"/>
              </a:rPr>
              <a:t>. en bagazo de caña de azúcar, como fuente lignocelulósica (Márquez et al., 2007). Observándose altos valores de actividad </a:t>
            </a:r>
            <a:r>
              <a:rPr lang="es-MX" sz="3000" err="1">
                <a:solidFill>
                  <a:srgbClr val="00000A"/>
                </a:solidFill>
                <a:latin typeface="Times New Roman"/>
                <a:cs typeface="Arial"/>
              </a:rPr>
              <a:t>celulolítica</a:t>
            </a:r>
            <a:r>
              <a:rPr lang="es-MX" sz="3000" dirty="0">
                <a:solidFill>
                  <a:srgbClr val="00000A"/>
                </a:solidFill>
                <a:latin typeface="Times New Roman"/>
                <a:cs typeface="Arial"/>
              </a:rPr>
              <a:t> a los 14 días. Esto ayuda a entender que algunas especies de este género son importantes productoras de celulasas.</a:t>
            </a:r>
            <a:endParaRPr lang="es-MX" sz="3000">
              <a:latin typeface="Times New Roman"/>
              <a:cs typeface="Arial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79072" y="34200536"/>
            <a:ext cx="15524516" cy="1371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ES" sz="4000" b="1" dirty="0">
                <a:latin typeface="Times New Roman"/>
                <a:cs typeface="Times New Roman"/>
              </a:rPr>
              <a:t>REFERENCIAS </a:t>
            </a:r>
            <a:endParaRPr lang="es-EC" sz="4000" b="1">
              <a:cs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022037" y="21247200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</a:rPr>
              <a:t> </a:t>
            </a:r>
            <a:endParaRPr lang="es-EC" dirty="0"/>
          </a:p>
        </p:txBody>
      </p:sp>
      <p:sp>
        <p:nvSpPr>
          <p:cNvPr id="4" name="Rectángulo redondeado 6">
            <a:extLst>
              <a:ext uri="{FF2B5EF4-FFF2-40B4-BE49-F238E27FC236}">
                <a16:creationId xmlns:a16="http://schemas.microsoft.com/office/drawing/2014/main" id="{FD05410C-7C88-6F77-0B19-483E6C84F179}"/>
              </a:ext>
            </a:extLst>
          </p:cNvPr>
          <p:cNvSpPr/>
          <p:nvPr/>
        </p:nvSpPr>
        <p:spPr>
          <a:xfrm>
            <a:off x="4177075" y="27278801"/>
            <a:ext cx="12333880" cy="6501740"/>
          </a:xfrm>
          <a:prstGeom prst="round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7E7C7BC-A2B6-6B3D-2234-0B1258B7A3C4}"/>
              </a:ext>
            </a:extLst>
          </p:cNvPr>
          <p:cNvSpPr txBox="1"/>
          <p:nvPr/>
        </p:nvSpPr>
        <p:spPr>
          <a:xfrm>
            <a:off x="5790676" y="27796441"/>
            <a:ext cx="10341882" cy="57861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4000" b="1" dirty="0">
                <a:latin typeface="Times New Roman"/>
              </a:rPr>
              <a:t>CONCLUSIONES</a:t>
            </a:r>
          </a:p>
          <a:p>
            <a:pPr algn="just">
              <a:spcBef>
                <a:spcPct val="0"/>
              </a:spcBef>
            </a:pPr>
            <a:endParaRPr lang="es-ES" sz="3000" dirty="0">
              <a:latin typeface="Times New Roman"/>
            </a:endParaRPr>
          </a:p>
          <a:p>
            <a:pPr algn="just">
              <a:spcBef>
                <a:spcPct val="0"/>
              </a:spcBef>
            </a:pPr>
            <a:r>
              <a:rPr lang="es-ES" sz="3000" dirty="0">
                <a:latin typeface="Times New Roman"/>
              </a:rPr>
              <a:t>Las cepas evaluadas poseen diferente inducción enzimática, aunque algunas pertenezcan a la mima especie fúngica.</a:t>
            </a:r>
            <a:endParaRPr lang="en-US" sz="3000">
              <a:latin typeface="Times New Roman"/>
            </a:endParaRPr>
          </a:p>
          <a:p>
            <a:pPr algn="just">
              <a:spcBef>
                <a:spcPct val="0"/>
              </a:spcBef>
            </a:pPr>
            <a:r>
              <a:rPr lang="es-ES" sz="3000" dirty="0">
                <a:latin typeface="Times New Roman"/>
              </a:rPr>
              <a:t>La especie </a:t>
            </a:r>
            <a:r>
              <a:rPr lang="es-ES" sz="3000" i="1" err="1">
                <a:latin typeface="Times New Roman"/>
              </a:rPr>
              <a:t>Trametes</a:t>
            </a:r>
            <a:r>
              <a:rPr lang="es-ES" sz="3000" i="1" dirty="0">
                <a:latin typeface="Times New Roman"/>
              </a:rPr>
              <a:t> </a:t>
            </a:r>
            <a:r>
              <a:rPr lang="es-ES" sz="3000" i="1" err="1">
                <a:latin typeface="Times New Roman"/>
              </a:rPr>
              <a:t>flavida</a:t>
            </a:r>
            <a:r>
              <a:rPr lang="es-ES" sz="3000" i="1" dirty="0">
                <a:latin typeface="Times New Roman"/>
              </a:rPr>
              <a:t> </a:t>
            </a:r>
            <a:r>
              <a:rPr lang="es-ES" sz="3000" dirty="0">
                <a:latin typeface="Times New Roman"/>
              </a:rPr>
              <a:t>se considera como una excelente productora de celulasas en fermentación sumergida con cascarilla de arroz.</a:t>
            </a:r>
            <a:endParaRPr lang="en-US" sz="3000">
              <a:latin typeface="Times New Roman"/>
            </a:endParaRPr>
          </a:p>
          <a:p>
            <a:pPr algn="just">
              <a:spcBef>
                <a:spcPct val="0"/>
              </a:spcBef>
            </a:pPr>
            <a:r>
              <a:rPr lang="en-US" sz="3000" dirty="0">
                <a:solidFill>
                  <a:schemeClr val="tx1"/>
                </a:solidFill>
                <a:latin typeface="Times New Roman"/>
              </a:rPr>
              <a:t>La cepa E12-a </a:t>
            </a:r>
            <a:r>
              <a:rPr lang="es-ES" sz="3000" dirty="0">
                <a:solidFill>
                  <a:schemeClr val="tx1"/>
                </a:solidFill>
                <a:latin typeface="Times New Roman"/>
              </a:rPr>
              <a:t>presentó la mayor cantidad de enzimas </a:t>
            </a:r>
            <a:r>
              <a:rPr lang="es-ES" sz="3000" err="1">
                <a:solidFill>
                  <a:schemeClr val="tx1"/>
                </a:solidFill>
                <a:latin typeface="Times New Roman"/>
              </a:rPr>
              <a:t>celulolíticas</a:t>
            </a:r>
            <a:r>
              <a:rPr lang="es-ES" sz="3000" dirty="0">
                <a:solidFill>
                  <a:schemeClr val="tx1"/>
                </a:solidFill>
                <a:latin typeface="Times New Roman"/>
              </a:rPr>
              <a:t>, por lo que s</a:t>
            </a:r>
            <a:r>
              <a:rPr lang="es-ES" sz="3000" dirty="0">
                <a:latin typeface="Times New Roman"/>
              </a:rPr>
              <a:t>e recomienda aplicar su extracto enzimático </a:t>
            </a:r>
            <a:r>
              <a:rPr lang="es-ES" sz="3000" dirty="0">
                <a:solidFill>
                  <a:schemeClr val="tx1"/>
                </a:solidFill>
                <a:latin typeface="Times New Roman"/>
              </a:rPr>
              <a:t>obtenido </a:t>
            </a:r>
            <a:r>
              <a:rPr lang="es-ES" sz="3000" dirty="0">
                <a:latin typeface="Times New Roman"/>
              </a:rPr>
              <a:t>del día 21 como pretratamiento para la cascarilla de arroz en la </a:t>
            </a:r>
            <a:r>
              <a:rPr lang="es-ES" sz="3000" err="1">
                <a:latin typeface="Times New Roman"/>
              </a:rPr>
              <a:t>micotectura</a:t>
            </a:r>
            <a:r>
              <a:rPr lang="es-ES" sz="3000" dirty="0">
                <a:latin typeface="Times New Roman"/>
              </a:rPr>
              <a:t>.</a:t>
            </a:r>
            <a:endParaRPr lang="en-US" sz="3000" dirty="0">
              <a:latin typeface="Times New Roman"/>
            </a:endParaRPr>
          </a:p>
          <a:p>
            <a:endParaRPr lang="es-ES" sz="3000" dirty="0">
              <a:latin typeface="Times New Roman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03A2D3D-44B0-E6D8-7F3C-081E10C1E310}"/>
              </a:ext>
            </a:extLst>
          </p:cNvPr>
          <p:cNvSpPr txBox="1"/>
          <p:nvPr/>
        </p:nvSpPr>
        <p:spPr>
          <a:xfrm>
            <a:off x="972255" y="35581846"/>
            <a:ext cx="15584162" cy="43242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 sz="2400" dirty="0">
              <a:latin typeface="Times New Roman"/>
            </a:endParaRPr>
          </a:p>
          <a:p>
            <a:pPr algn="just">
              <a:spcBef>
                <a:spcPct val="0"/>
              </a:spcBef>
            </a:pPr>
            <a:r>
              <a:rPr lang="en-US" sz="2400" dirty="0">
                <a:solidFill>
                  <a:srgbClr val="00000A"/>
                </a:solidFill>
                <a:latin typeface="Times New Roman"/>
              </a:rPr>
              <a:t>Cruz, J. (2022). BIOPROSPECCIÓN DE ACTIVIDADES XILANOLÍTICAS A PARTIR DE HONGOS ENDÓFITOS AISLADOS DE Theobroma cacao. Escuela Superior </a:t>
            </a:r>
            <a:r>
              <a:rPr lang="en-US" sz="2400" err="1">
                <a:solidFill>
                  <a:srgbClr val="00000A"/>
                </a:solidFill>
                <a:latin typeface="Times New Roman"/>
              </a:rPr>
              <a:t>Politécnica</a:t>
            </a:r>
            <a:r>
              <a:rPr lang="en-US" sz="2400" dirty="0">
                <a:solidFill>
                  <a:srgbClr val="00000A"/>
                </a:solidFill>
                <a:latin typeface="Times New Roman"/>
              </a:rPr>
              <a:t> del </a:t>
            </a:r>
            <a:r>
              <a:rPr lang="en-US" sz="2400" err="1">
                <a:solidFill>
                  <a:srgbClr val="00000A"/>
                </a:solidFill>
                <a:latin typeface="Times New Roman"/>
              </a:rPr>
              <a:t>Litoral</a:t>
            </a:r>
            <a:endParaRPr lang="en-US" sz="2400">
              <a:solidFill>
                <a:srgbClr val="00000A"/>
              </a:solidFill>
              <a:latin typeface="Times New Roman"/>
            </a:endParaRPr>
          </a:p>
          <a:p>
            <a:pPr algn="just">
              <a:spcBef>
                <a:spcPct val="0"/>
              </a:spcBef>
            </a:pPr>
            <a:r>
              <a:rPr lang="es-EC" sz="2400" err="1">
                <a:solidFill>
                  <a:srgbClr val="00000A"/>
                </a:solidFill>
                <a:latin typeface="Times New Roman"/>
              </a:rPr>
              <a:t>Carder</a:t>
            </a:r>
            <a:r>
              <a:rPr lang="es-EC" sz="2400" dirty="0">
                <a:solidFill>
                  <a:srgbClr val="00000A"/>
                </a:solidFill>
                <a:latin typeface="Times New Roman"/>
              </a:rPr>
              <a:t>, J. H. (1986). </a:t>
            </a:r>
            <a:r>
              <a:rPr lang="en-US" sz="2400" dirty="0">
                <a:solidFill>
                  <a:srgbClr val="00000A"/>
                </a:solidFill>
                <a:latin typeface="Times New Roman"/>
              </a:rPr>
              <a:t>Detection and quantitation of cellulase by Congo red staining of substrates in a cup-plate diffusion assay. </a:t>
            </a:r>
            <a:r>
              <a:rPr lang="en-US" sz="2400" i="1" dirty="0">
                <a:solidFill>
                  <a:srgbClr val="00000A"/>
                </a:solidFill>
                <a:latin typeface="Times New Roman"/>
              </a:rPr>
              <a:t>Analytical Biochemistry,</a:t>
            </a:r>
            <a:r>
              <a:rPr lang="en-US" sz="2400" dirty="0">
                <a:solidFill>
                  <a:srgbClr val="00000A"/>
                </a:solidFill>
                <a:latin typeface="Times New Roman"/>
              </a:rPr>
              <a:t> 153(1), 75-79. https://doi.org/10.1016/0003-2697(86)90063-1</a:t>
            </a:r>
          </a:p>
          <a:p>
            <a:pPr algn="just">
              <a:spcBef>
                <a:spcPct val="0"/>
              </a:spcBef>
            </a:pPr>
            <a:r>
              <a:rPr lang="es-EC" sz="2400" dirty="0">
                <a:latin typeface="Times New Roman"/>
              </a:rPr>
              <a:t>Márquez-Araque, </a:t>
            </a:r>
            <a:r>
              <a:rPr lang="es-EC" sz="2400" err="1">
                <a:latin typeface="Times New Roman"/>
              </a:rPr>
              <a:t>Alis</a:t>
            </a:r>
            <a:r>
              <a:rPr lang="es-EC" sz="2400" dirty="0">
                <a:latin typeface="Times New Roman"/>
              </a:rPr>
              <a:t> Teresa, Mendoza Martínez, Germán David, González Muñoz, Sergio Segundo, </a:t>
            </a:r>
            <a:r>
              <a:rPr lang="es-EC" sz="2400" err="1">
                <a:latin typeface="Times New Roman"/>
              </a:rPr>
              <a:t>Buntinx</a:t>
            </a:r>
            <a:r>
              <a:rPr lang="es-EC" sz="2400" dirty="0">
                <a:latin typeface="Times New Roman"/>
              </a:rPr>
              <a:t> Dios, Silvia Elena, &amp; Loera Corral, Octavio. (2007). Actividad </a:t>
            </a:r>
            <a:r>
              <a:rPr lang="es-EC" sz="2400" err="1">
                <a:latin typeface="Times New Roman"/>
              </a:rPr>
              <a:t>fibrolítica</a:t>
            </a:r>
            <a:r>
              <a:rPr lang="es-EC" sz="2400" dirty="0">
                <a:latin typeface="Times New Roman"/>
              </a:rPr>
              <a:t> de enzimas producidas por </a:t>
            </a:r>
            <a:r>
              <a:rPr lang="es-EC" sz="2400" i="1" err="1">
                <a:latin typeface="Times New Roman"/>
              </a:rPr>
              <a:t>Trametes</a:t>
            </a:r>
            <a:r>
              <a:rPr lang="es-EC" sz="2400" dirty="0">
                <a:latin typeface="Times New Roman"/>
              </a:rPr>
              <a:t> </a:t>
            </a:r>
            <a:r>
              <a:rPr lang="es-EC" sz="2400" err="1">
                <a:latin typeface="Times New Roman"/>
              </a:rPr>
              <a:t>sp</a:t>
            </a:r>
            <a:r>
              <a:rPr lang="es-EC" sz="2400" dirty="0">
                <a:latin typeface="Times New Roman"/>
              </a:rPr>
              <a:t>. EUM1, </a:t>
            </a:r>
            <a:r>
              <a:rPr lang="es-EC" sz="2400" i="1" err="1">
                <a:latin typeface="Times New Roman"/>
              </a:rPr>
              <a:t>Pleurotus</a:t>
            </a:r>
            <a:r>
              <a:rPr lang="es-EC" sz="2400" i="1" dirty="0">
                <a:latin typeface="Times New Roman"/>
              </a:rPr>
              <a:t> </a:t>
            </a:r>
            <a:r>
              <a:rPr lang="es-EC" sz="2400" i="1" err="1">
                <a:latin typeface="Times New Roman"/>
              </a:rPr>
              <a:t>ostreatus</a:t>
            </a:r>
            <a:r>
              <a:rPr lang="es-EC" sz="2400" dirty="0">
                <a:latin typeface="Times New Roman"/>
              </a:rPr>
              <a:t> IE8 y </a:t>
            </a:r>
            <a:r>
              <a:rPr lang="es-EC" sz="2400" i="1" dirty="0">
                <a:latin typeface="Times New Roman"/>
              </a:rPr>
              <a:t>Aspergillus </a:t>
            </a:r>
            <a:r>
              <a:rPr lang="es-EC" sz="2400" i="1" err="1">
                <a:latin typeface="Times New Roman"/>
              </a:rPr>
              <a:t>niger</a:t>
            </a:r>
            <a:r>
              <a:rPr lang="es-EC" sz="2400" dirty="0">
                <a:latin typeface="Times New Roman"/>
              </a:rPr>
              <a:t> AD96.4 en fermentación sólida. </a:t>
            </a:r>
            <a:r>
              <a:rPr lang="es-EC" sz="2400" i="1" err="1">
                <a:latin typeface="Times New Roman"/>
              </a:rPr>
              <a:t>Interciencia</a:t>
            </a:r>
            <a:r>
              <a:rPr lang="es-EC" sz="2400" dirty="0">
                <a:latin typeface="Times New Roman"/>
              </a:rPr>
              <a:t>, </a:t>
            </a:r>
            <a:r>
              <a:rPr lang="es-EC" sz="2400" i="1" dirty="0">
                <a:latin typeface="Times New Roman"/>
              </a:rPr>
              <a:t>32</a:t>
            </a:r>
            <a:r>
              <a:rPr lang="es-EC" sz="2400" dirty="0">
                <a:latin typeface="Times New Roman"/>
              </a:rPr>
              <a:t>(11), 780-785. Recuperado en 19 de agosto de 2023, de http://ve.scielo.org/scielo.php?script=sci_arttext&amp;pid=S0378-18442007001100012&amp;lng=es&amp;tlng=es</a:t>
            </a:r>
            <a:endParaRPr lang="es-EC" sz="2400" dirty="0">
              <a:solidFill>
                <a:srgbClr val="00000A"/>
              </a:solidFill>
              <a:latin typeface="Times New Roman"/>
            </a:endParaRPr>
          </a:p>
          <a:p>
            <a:pPr marL="457200" indent="-457200" algn="just">
              <a:spcBef>
                <a:spcPct val="0"/>
              </a:spcBef>
              <a:buFont typeface="Arial,Sans-Serif"/>
              <a:buChar char="•"/>
            </a:pPr>
            <a:endParaRPr lang="en-US" sz="2400" dirty="0">
              <a:solidFill>
                <a:srgbClr val="00000A"/>
              </a:solidFill>
            </a:endParaRPr>
          </a:p>
          <a:p>
            <a:pPr algn="just">
              <a:spcBef>
                <a:spcPct val="0"/>
              </a:spcBef>
            </a:pPr>
            <a:br>
              <a:rPr lang="en-US" sz="2400" dirty="0"/>
            </a:br>
            <a:endParaRPr lang="en-US" sz="1100">
              <a:solidFill>
                <a:srgbClr val="00000A"/>
              </a:solidFill>
            </a:endParaRPr>
          </a:p>
        </p:txBody>
      </p:sp>
      <p:pic>
        <p:nvPicPr>
          <p:cNvPr id="13" name="Imagen 12" descr="Imagen que contiene interior, tabla, joven, niño&#10;&#10;Descripción generada automáticamente">
            <a:extLst>
              <a:ext uri="{FF2B5EF4-FFF2-40B4-BE49-F238E27FC236}">
                <a16:creationId xmlns:a16="http://schemas.microsoft.com/office/drawing/2014/main" id="{2DD79C88-26C9-5FFF-77B0-DF1DF7C4C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26" y="28208440"/>
            <a:ext cx="4392701" cy="4654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BA49FF20-3E66-3EE6-DE3D-5D2F94F9B65C}"/>
              </a:ext>
            </a:extLst>
          </p:cNvPr>
          <p:cNvGrpSpPr/>
          <p:nvPr/>
        </p:nvGrpSpPr>
        <p:grpSpPr>
          <a:xfrm>
            <a:off x="996395" y="12045153"/>
            <a:ext cx="3473789" cy="5449568"/>
            <a:chOff x="15751394" y="7225845"/>
            <a:chExt cx="4420969" cy="7171194"/>
          </a:xfrm>
        </p:grpSpPr>
        <p:sp>
          <p:nvSpPr>
            <p:cNvPr id="16" name="CuadroTexto 2">
              <a:extLst>
                <a:ext uri="{FF2B5EF4-FFF2-40B4-BE49-F238E27FC236}">
                  <a16:creationId xmlns:a16="http://schemas.microsoft.com/office/drawing/2014/main" id="{C3CFE517-F7E2-431D-4B00-3AB093321C44}"/>
                </a:ext>
              </a:extLst>
            </p:cNvPr>
            <p:cNvSpPr txBox="1"/>
            <p:nvPr/>
          </p:nvSpPr>
          <p:spPr>
            <a:xfrm>
              <a:off x="15751394" y="7225845"/>
              <a:ext cx="4420969" cy="71711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b">
              <a:spAutoFit/>
            </a:bodyPr>
            <a:lstStyle>
              <a:defPPr>
                <a:defRPr lang="es-ES"/>
              </a:defPPr>
              <a:lvl1pPr marL="0" algn="l" defTabSz="1851751" rtl="0" eaLnBrk="1" latinLnBrk="0" hangingPunct="1"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51751" algn="l" defTabSz="1851751" rtl="0" eaLnBrk="1" latinLnBrk="0" hangingPunct="1"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703503" algn="l" defTabSz="1851751" rtl="0" eaLnBrk="1" latinLnBrk="0" hangingPunct="1"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555254" algn="l" defTabSz="1851751" rtl="0" eaLnBrk="1" latinLnBrk="0" hangingPunct="1"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407006" algn="l" defTabSz="1851751" rtl="0" eaLnBrk="1" latinLnBrk="0" hangingPunct="1"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258757" algn="l" defTabSz="1851751" rtl="0" eaLnBrk="1" latinLnBrk="0" hangingPunct="1"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110509" algn="l" defTabSz="1851751" rtl="0" eaLnBrk="1" latinLnBrk="0" hangingPunct="1"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962260" algn="l" defTabSz="1851751" rtl="0" eaLnBrk="1" latinLnBrk="0" hangingPunct="1"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814012" algn="l" defTabSz="1851751" rtl="0" eaLnBrk="1" latinLnBrk="0" hangingPunct="1">
                <a:defRPr sz="7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MX" sz="3000" dirty="0"/>
            </a:p>
            <a:p>
              <a:endParaRPr lang="es-MX" sz="3000" dirty="0"/>
            </a:p>
            <a:p>
              <a:endParaRPr lang="es-MX" sz="3000" dirty="0"/>
            </a:p>
            <a:p>
              <a:endParaRPr lang="es-MX" sz="3000" dirty="0"/>
            </a:p>
            <a:p>
              <a:endParaRPr lang="es-MX" sz="3000" dirty="0"/>
            </a:p>
            <a:p>
              <a:endParaRPr lang="es-MX" sz="3000" dirty="0"/>
            </a:p>
            <a:p>
              <a:endParaRPr lang="es-MX" sz="3000" dirty="0"/>
            </a:p>
            <a:p>
              <a:endParaRPr lang="es-MX" sz="3000" dirty="0"/>
            </a:p>
            <a:p>
              <a:endParaRPr lang="es-MX" sz="3000" dirty="0"/>
            </a:p>
            <a:p>
              <a:endParaRPr lang="es-MX" sz="3000" dirty="0"/>
            </a:p>
            <a:p>
              <a:pPr algn="ctr"/>
              <a:endParaRPr lang="es-MX" sz="2000" dirty="0"/>
            </a:p>
            <a:p>
              <a:pPr algn="ctr"/>
              <a:endParaRPr lang="es-MX" sz="2000" dirty="0"/>
            </a:p>
            <a:p>
              <a:pPr algn="ctr"/>
              <a:endParaRPr lang="es-MX" sz="2000" dirty="0"/>
            </a:p>
            <a:p>
              <a:pPr algn="ctr"/>
              <a:endParaRPr lang="es-MX" sz="2000" dirty="0"/>
            </a:p>
            <a:p>
              <a:pPr algn="ctr"/>
              <a:endParaRPr lang="es-MX" sz="2000" dirty="0"/>
            </a:p>
            <a:p>
              <a:pPr algn="ctr"/>
              <a:endParaRPr lang="es-MX" sz="2000" dirty="0"/>
            </a:p>
            <a:p>
              <a:pPr algn="ctr"/>
              <a:r>
                <a:rPr lang="es-MX" sz="2000" dirty="0"/>
                <a:t>Micotectura elaborada con cascarilla de arroz y micelio de </a:t>
              </a:r>
              <a:r>
                <a:rPr lang="es-MX" sz="2000" i="1" dirty="0"/>
                <a:t>Trametes sanguínea.</a:t>
              </a:r>
              <a:endParaRPr lang="es-EC" sz="2000" dirty="0"/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CF9FF3AB-2D9C-5138-205B-BAA278E2F3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743" t="6532" r="-168" b="14867"/>
            <a:stretch/>
          </p:blipFill>
          <p:spPr>
            <a:xfrm>
              <a:off x="15881520" y="7376930"/>
              <a:ext cx="4160715" cy="63770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8" name="Group 2">
            <a:extLst>
              <a:ext uri="{FF2B5EF4-FFF2-40B4-BE49-F238E27FC236}">
                <a16:creationId xmlns:a16="http://schemas.microsoft.com/office/drawing/2014/main" id="{0EC368A2-36F1-1FBD-38F7-2981A45159E4}"/>
              </a:ext>
            </a:extLst>
          </p:cNvPr>
          <p:cNvGrpSpPr/>
          <p:nvPr/>
        </p:nvGrpSpPr>
        <p:grpSpPr>
          <a:xfrm>
            <a:off x="19001598" y="25702768"/>
            <a:ext cx="7790124" cy="5238259"/>
            <a:chOff x="754026" y="2784101"/>
            <a:chExt cx="11750869" cy="8561382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790CD357-8C75-3823-ACF1-B60DA87B6EF2}"/>
                </a:ext>
              </a:extLst>
            </p:cNvPr>
            <p:cNvSpPr/>
            <p:nvPr/>
          </p:nvSpPr>
          <p:spPr>
            <a:xfrm>
              <a:off x="754026" y="2784101"/>
              <a:ext cx="3950491" cy="4280691"/>
            </a:xfrm>
            <a:custGeom>
              <a:avLst/>
              <a:gdLst/>
              <a:ahLst/>
              <a:cxnLst/>
              <a:rect l="l" t="t" r="r" b="b"/>
              <a:pathLst>
                <a:path w="3950491" h="4280691">
                  <a:moveTo>
                    <a:pt x="0" y="0"/>
                  </a:moveTo>
                  <a:lnTo>
                    <a:pt x="3950491" y="0"/>
                  </a:lnTo>
                  <a:lnTo>
                    <a:pt x="3950491" y="4280691"/>
                  </a:lnTo>
                  <a:lnTo>
                    <a:pt x="0" y="4280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8358"/>
              </a:stretch>
            </a:blipFill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s-EC"/>
            </a:p>
          </p:txBody>
        </p:sp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C281294B-B788-47C4-C8B6-71E1513B5937}"/>
                </a:ext>
              </a:extLst>
            </p:cNvPr>
            <p:cNvSpPr/>
            <p:nvPr/>
          </p:nvSpPr>
          <p:spPr>
            <a:xfrm>
              <a:off x="4704517" y="2784101"/>
              <a:ext cx="3876807" cy="4280691"/>
            </a:xfrm>
            <a:custGeom>
              <a:avLst/>
              <a:gdLst/>
              <a:ahLst/>
              <a:cxnLst/>
              <a:rect l="l" t="t" r="r" b="b"/>
              <a:pathLst>
                <a:path w="3876807" h="4280691">
                  <a:moveTo>
                    <a:pt x="0" y="0"/>
                  </a:moveTo>
                  <a:lnTo>
                    <a:pt x="3876807" y="0"/>
                  </a:lnTo>
                  <a:lnTo>
                    <a:pt x="3876807" y="4280691"/>
                  </a:lnTo>
                  <a:lnTo>
                    <a:pt x="0" y="4280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10417"/>
              </a:stretch>
            </a:blipFill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s-EC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7E77C095-7D81-33F3-A437-D14392D6270A}"/>
                </a:ext>
              </a:extLst>
            </p:cNvPr>
            <p:cNvSpPr/>
            <p:nvPr/>
          </p:nvSpPr>
          <p:spPr>
            <a:xfrm>
              <a:off x="8581324" y="2784101"/>
              <a:ext cx="3923571" cy="4280691"/>
            </a:xfrm>
            <a:custGeom>
              <a:avLst/>
              <a:gdLst/>
              <a:ahLst/>
              <a:cxnLst/>
              <a:rect l="l" t="t" r="r" b="b"/>
              <a:pathLst>
                <a:path w="3923571" h="4280691">
                  <a:moveTo>
                    <a:pt x="0" y="0"/>
                  </a:moveTo>
                  <a:lnTo>
                    <a:pt x="3923571" y="0"/>
                  </a:lnTo>
                  <a:lnTo>
                    <a:pt x="3923571" y="4280691"/>
                  </a:lnTo>
                  <a:lnTo>
                    <a:pt x="0" y="4280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9101"/>
              </a:stretch>
            </a:blipFill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s-EC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C5BA15D6-0235-F89E-BEAE-43B9F23521EA}"/>
                </a:ext>
              </a:extLst>
            </p:cNvPr>
            <p:cNvSpPr/>
            <p:nvPr/>
          </p:nvSpPr>
          <p:spPr>
            <a:xfrm>
              <a:off x="754026" y="7064792"/>
              <a:ext cx="3950491" cy="4280691"/>
            </a:xfrm>
            <a:custGeom>
              <a:avLst/>
              <a:gdLst/>
              <a:ahLst/>
              <a:cxnLst/>
              <a:rect l="l" t="t" r="r" b="b"/>
              <a:pathLst>
                <a:path w="3950491" h="4280691">
                  <a:moveTo>
                    <a:pt x="0" y="0"/>
                  </a:moveTo>
                  <a:lnTo>
                    <a:pt x="3950491" y="0"/>
                  </a:lnTo>
                  <a:lnTo>
                    <a:pt x="3950491" y="4280691"/>
                  </a:lnTo>
                  <a:lnTo>
                    <a:pt x="0" y="4280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r="-8358"/>
              </a:stretch>
            </a:blipFill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s-EC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C289910-CB8E-954F-5393-0D98D4E8D0FC}"/>
                </a:ext>
              </a:extLst>
            </p:cNvPr>
            <p:cNvSpPr/>
            <p:nvPr/>
          </p:nvSpPr>
          <p:spPr>
            <a:xfrm>
              <a:off x="4704517" y="7064792"/>
              <a:ext cx="3876807" cy="4280691"/>
            </a:xfrm>
            <a:custGeom>
              <a:avLst/>
              <a:gdLst/>
              <a:ahLst/>
              <a:cxnLst/>
              <a:rect l="l" t="t" r="r" b="b"/>
              <a:pathLst>
                <a:path w="3876807" h="4280691">
                  <a:moveTo>
                    <a:pt x="0" y="0"/>
                  </a:moveTo>
                  <a:lnTo>
                    <a:pt x="3876807" y="0"/>
                  </a:lnTo>
                  <a:lnTo>
                    <a:pt x="3876807" y="4280691"/>
                  </a:lnTo>
                  <a:lnTo>
                    <a:pt x="0" y="4280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r="-10417"/>
              </a:stretch>
            </a:blipFill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s-EC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5128126C-2B55-0760-3EB9-0159301A3FC4}"/>
                </a:ext>
              </a:extLst>
            </p:cNvPr>
            <p:cNvSpPr/>
            <p:nvPr/>
          </p:nvSpPr>
          <p:spPr>
            <a:xfrm>
              <a:off x="8581324" y="7064792"/>
              <a:ext cx="3923571" cy="4280691"/>
            </a:xfrm>
            <a:custGeom>
              <a:avLst/>
              <a:gdLst/>
              <a:ahLst/>
              <a:cxnLst/>
              <a:rect l="l" t="t" r="r" b="b"/>
              <a:pathLst>
                <a:path w="3923571" h="4280691">
                  <a:moveTo>
                    <a:pt x="0" y="0"/>
                  </a:moveTo>
                  <a:lnTo>
                    <a:pt x="3923571" y="0"/>
                  </a:lnTo>
                  <a:lnTo>
                    <a:pt x="3923571" y="4280691"/>
                  </a:lnTo>
                  <a:lnTo>
                    <a:pt x="0" y="4280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r="-9101"/>
              </a:stretch>
            </a:blipFill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s-EC"/>
            </a:p>
          </p:txBody>
        </p:sp>
      </p:grpSp>
      <p:graphicFrame>
        <p:nvGraphicFramePr>
          <p:cNvPr id="40" name="Gráfico 39">
            <a:extLst>
              <a:ext uri="{FF2B5EF4-FFF2-40B4-BE49-F238E27FC236}">
                <a16:creationId xmlns:a16="http://schemas.microsoft.com/office/drawing/2014/main" id="{D6BADAED-505E-3EBB-9FAC-62208AE2A2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114796"/>
              </p:ext>
            </p:extLst>
          </p:nvPr>
        </p:nvGraphicFramePr>
        <p:xfrm>
          <a:off x="17867114" y="32332548"/>
          <a:ext cx="11063597" cy="5163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CCE5597C-6197-972D-5A5B-85CC1B356A7A}"/>
              </a:ext>
            </a:extLst>
          </p:cNvPr>
          <p:cNvSpPr txBox="1"/>
          <p:nvPr/>
        </p:nvSpPr>
        <p:spPr>
          <a:xfrm>
            <a:off x="18692048" y="30960045"/>
            <a:ext cx="8626365" cy="10472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s-EC" sz="2200" b="1" dirty="0">
                <a:solidFill>
                  <a:srgbClr val="00000A"/>
                </a:solidFill>
                <a:latin typeface="Times New Roman"/>
              </a:rPr>
              <a:t>Figura 1</a:t>
            </a:r>
            <a:endParaRPr lang="es-ES" sz="2200">
              <a:latin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s-ES" sz="2200" i="1" dirty="0">
                <a:solidFill>
                  <a:srgbClr val="00000A"/>
                </a:solidFill>
                <a:latin typeface="Times New Roman"/>
              </a:rPr>
              <a:t>Halos de hidrólisis de las cepas sembradas en placas de 1 % CMC</a:t>
            </a:r>
            <a:endParaRPr lang="es-ES" sz="2200">
              <a:latin typeface="Times New Roman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1F9D40B-52D9-3A3B-535E-3C5411125545}"/>
              </a:ext>
            </a:extLst>
          </p:cNvPr>
          <p:cNvSpPr txBox="1"/>
          <p:nvPr/>
        </p:nvSpPr>
        <p:spPr>
          <a:xfrm>
            <a:off x="17731493" y="37512767"/>
            <a:ext cx="11215903" cy="10472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s-EC" sz="2200" b="1" dirty="0">
                <a:solidFill>
                  <a:srgbClr val="00000A"/>
                </a:solidFill>
                <a:latin typeface="Times New Roman"/>
              </a:rPr>
              <a:t>Figura 2</a:t>
            </a:r>
            <a:endParaRPr lang="es-ES"/>
          </a:p>
          <a:p>
            <a:pPr algn="just">
              <a:lnSpc>
                <a:spcPct val="150000"/>
              </a:lnSpc>
            </a:pPr>
            <a:r>
              <a:rPr lang="es-EC" sz="2200" i="1" dirty="0">
                <a:solidFill>
                  <a:srgbClr val="00000A"/>
                </a:solidFill>
                <a:latin typeface="Times New Roman"/>
              </a:rPr>
              <a:t>Actividad </a:t>
            </a:r>
            <a:r>
              <a:rPr lang="es-EC" sz="2200" i="1" err="1">
                <a:solidFill>
                  <a:srgbClr val="00000A"/>
                </a:solidFill>
                <a:latin typeface="Times New Roman"/>
              </a:rPr>
              <a:t>celulolítica</a:t>
            </a:r>
            <a:r>
              <a:rPr lang="es-EC" sz="2200" i="1" dirty="0">
                <a:solidFill>
                  <a:srgbClr val="00000A"/>
                </a:solidFill>
                <a:latin typeface="Times New Roman"/>
              </a:rPr>
              <a:t> de </a:t>
            </a:r>
            <a:r>
              <a:rPr lang="es-EC" sz="2200" i="1" err="1">
                <a:solidFill>
                  <a:srgbClr val="00000A"/>
                </a:solidFill>
                <a:latin typeface="Times New Roman"/>
              </a:rPr>
              <a:t>Trametes</a:t>
            </a:r>
            <a:r>
              <a:rPr lang="es-EC" sz="2200" i="1" dirty="0">
                <a:solidFill>
                  <a:srgbClr val="00000A"/>
                </a:solidFill>
                <a:latin typeface="Times New Roman"/>
              </a:rPr>
              <a:t> </a:t>
            </a:r>
            <a:r>
              <a:rPr lang="es-EC" sz="2200" i="1" err="1">
                <a:solidFill>
                  <a:srgbClr val="00000A"/>
                </a:solidFill>
                <a:latin typeface="Times New Roman"/>
              </a:rPr>
              <a:t>flavida</a:t>
            </a:r>
            <a:r>
              <a:rPr lang="es-EC" sz="2200" i="1" dirty="0">
                <a:solidFill>
                  <a:srgbClr val="00000A"/>
                </a:solidFill>
                <a:latin typeface="Times New Roman"/>
              </a:rPr>
              <a:t> durante 21 días (UI/L)</a:t>
            </a:r>
            <a:endParaRPr lang="es-EC" sz="2200" dirty="0">
              <a:solidFill>
                <a:srgbClr val="00000A"/>
              </a:solidFill>
              <a:latin typeface="Times New Roman"/>
            </a:endParaRPr>
          </a:p>
        </p:txBody>
      </p:sp>
      <p:pic>
        <p:nvPicPr>
          <p:cNvPr id="26" name="Imagen 25" descr="Imagen que contiene interior, tabla, sostener, comida&#10;&#10;Descripción generada automáticamente">
            <a:extLst>
              <a:ext uri="{FF2B5EF4-FFF2-40B4-BE49-F238E27FC236}">
                <a16:creationId xmlns:a16="http://schemas.microsoft.com/office/drawing/2014/main" id="{7DEC6AF4-9B45-CB20-6033-D943C1779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42828" y="19714446"/>
            <a:ext cx="3659390" cy="4868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41</Words>
  <Application>Microsoft Office PowerPoint</Application>
  <PresentationFormat>Personalizado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Usuario</cp:lastModifiedBy>
  <cp:revision>374</cp:revision>
  <dcterms:created xsi:type="dcterms:W3CDTF">2023-11-13T15:50:49Z</dcterms:created>
  <dcterms:modified xsi:type="dcterms:W3CDTF">2023-11-29T03:35:10Z</dcterms:modified>
</cp:coreProperties>
</file>